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16"/>
  </p:notesMasterIdLst>
  <p:handoutMasterIdLst>
    <p:handoutMasterId r:id="rId17"/>
  </p:handoutMasterIdLst>
  <p:sldIdLst>
    <p:sldId id="1115" r:id="rId5"/>
    <p:sldId id="1190" r:id="rId6"/>
    <p:sldId id="1165" r:id="rId7"/>
    <p:sldId id="1177" r:id="rId8"/>
    <p:sldId id="1186" r:id="rId9"/>
    <p:sldId id="1187" r:id="rId10"/>
    <p:sldId id="1167" r:id="rId11"/>
    <p:sldId id="1246" r:id="rId12"/>
    <p:sldId id="1247" r:id="rId13"/>
    <p:sldId id="1244" r:id="rId14"/>
    <p:sldId id="1107" r:id="rId15"/>
  </p:sldIdLst>
  <p:sldSz cx="9144000" cy="6858000" type="screen4x3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eun Deuling" initials="TD" lastIdx="1" clrIdx="0">
    <p:extLst>
      <p:ext uri="{19B8F6BF-5375-455C-9EA6-DF929625EA0E}">
        <p15:presenceInfo xmlns:p15="http://schemas.microsoft.com/office/powerpoint/2012/main" userId="S::t.deuling@topology.is::fdb4f058-9dbf-4517-a652-9eda2341ded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819C"/>
    <a:srgbClr val="8C0A1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D0F2557-0449-CF4C-9414-3CBF24C60ED4}" v="79" dt="2022-02-08T18:04:04.52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707"/>
    <p:restoredTop sz="94648"/>
  </p:normalViewPr>
  <p:slideViewPr>
    <p:cSldViewPr snapToGrid="0">
      <p:cViewPr>
        <p:scale>
          <a:sx n="113" d="100"/>
          <a:sy n="113" d="100"/>
        </p:scale>
        <p:origin x="1728" y="1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eun Deuling" userId="fdb4f058-9dbf-4517-a652-9eda2341ded3" providerId="ADAL" clId="{9D77DBF1-7414-2D4E-BEDB-95749148282A}"/>
    <pc:docChg chg="undo custSel addSld delSld modSld sldOrd">
      <pc:chgData name="Teun Deuling" userId="fdb4f058-9dbf-4517-a652-9eda2341ded3" providerId="ADAL" clId="{9D77DBF1-7414-2D4E-BEDB-95749148282A}" dt="2021-03-04T17:03:14.573" v="1188" actId="14100"/>
      <pc:docMkLst>
        <pc:docMk/>
      </pc:docMkLst>
      <pc:sldChg chg="delSp modSp mod">
        <pc:chgData name="Teun Deuling" userId="fdb4f058-9dbf-4517-a652-9eda2341ded3" providerId="ADAL" clId="{9D77DBF1-7414-2D4E-BEDB-95749148282A}" dt="2021-03-04T16:49:49.039" v="314" actId="1036"/>
        <pc:sldMkLst>
          <pc:docMk/>
          <pc:sldMk cId="0" sldId="1107"/>
        </pc:sldMkLst>
        <pc:spChg chg="mod">
          <ac:chgData name="Teun Deuling" userId="fdb4f058-9dbf-4517-a652-9eda2341ded3" providerId="ADAL" clId="{9D77DBF1-7414-2D4E-BEDB-95749148282A}" dt="2021-03-04T16:49:49.039" v="314" actId="1036"/>
          <ac:spMkLst>
            <pc:docMk/>
            <pc:sldMk cId="0" sldId="1107"/>
            <ac:spMk id="7" creationId="{D217A814-5755-804A-98F0-6452DB39F915}"/>
          </ac:spMkLst>
        </pc:spChg>
        <pc:spChg chg="del">
          <ac:chgData name="Teun Deuling" userId="fdb4f058-9dbf-4517-a652-9eda2341ded3" providerId="ADAL" clId="{9D77DBF1-7414-2D4E-BEDB-95749148282A}" dt="2021-03-04T16:35:28.520" v="0" actId="478"/>
          <ac:spMkLst>
            <pc:docMk/>
            <pc:sldMk cId="0" sldId="1107"/>
            <ac:spMk id="8" creationId="{E7ED358E-BC10-A142-9AE8-C8A84718122E}"/>
          </ac:spMkLst>
        </pc:spChg>
        <pc:spChg chg="mod">
          <ac:chgData name="Teun Deuling" userId="fdb4f058-9dbf-4517-a652-9eda2341ded3" providerId="ADAL" clId="{9D77DBF1-7414-2D4E-BEDB-95749148282A}" dt="2021-03-04T16:49:36.050" v="303" actId="1076"/>
          <ac:spMkLst>
            <pc:docMk/>
            <pc:sldMk cId="0" sldId="1107"/>
            <ac:spMk id="9" creationId="{6E9B2A08-A8F1-7D42-A340-A1455AFF5A9F}"/>
          </ac:spMkLst>
        </pc:spChg>
        <pc:picChg chg="mod">
          <ac:chgData name="Teun Deuling" userId="fdb4f058-9dbf-4517-a652-9eda2341ded3" providerId="ADAL" clId="{9D77DBF1-7414-2D4E-BEDB-95749148282A}" dt="2021-03-04T16:49:42.218" v="309" actId="1038"/>
          <ac:picMkLst>
            <pc:docMk/>
            <pc:sldMk cId="0" sldId="1107"/>
            <ac:picMk id="6" creationId="{5131F343-642C-4E49-A591-E5542AC74CC5}"/>
          </ac:picMkLst>
        </pc:picChg>
      </pc:sldChg>
      <pc:sldChg chg="delSp modSp del mod">
        <pc:chgData name="Teun Deuling" userId="fdb4f058-9dbf-4517-a652-9eda2341ded3" providerId="ADAL" clId="{9D77DBF1-7414-2D4E-BEDB-95749148282A}" dt="2021-03-04T16:55:48.216" v="591" actId="2696"/>
        <pc:sldMkLst>
          <pc:docMk/>
          <pc:sldMk cId="0" sldId="1113"/>
        </pc:sldMkLst>
        <pc:spChg chg="mod">
          <ac:chgData name="Teun Deuling" userId="fdb4f058-9dbf-4517-a652-9eda2341ded3" providerId="ADAL" clId="{9D77DBF1-7414-2D4E-BEDB-95749148282A}" dt="2021-03-04T16:51:48.914" v="349" actId="1036"/>
          <ac:spMkLst>
            <pc:docMk/>
            <pc:sldMk cId="0" sldId="1113"/>
            <ac:spMk id="5" creationId="{1FE64C73-2E91-0349-89FD-B529B8DDC418}"/>
          </ac:spMkLst>
        </pc:spChg>
        <pc:spChg chg="mod">
          <ac:chgData name="Teun Deuling" userId="fdb4f058-9dbf-4517-a652-9eda2341ded3" providerId="ADAL" clId="{9D77DBF1-7414-2D4E-BEDB-95749148282A}" dt="2021-03-04T16:51:48.914" v="349" actId="1036"/>
          <ac:spMkLst>
            <pc:docMk/>
            <pc:sldMk cId="0" sldId="1113"/>
            <ac:spMk id="8" creationId="{B451E8CF-31D7-B44E-85E8-293875512107}"/>
          </ac:spMkLst>
        </pc:spChg>
        <pc:spChg chg="mod">
          <ac:chgData name="Teun Deuling" userId="fdb4f058-9dbf-4517-a652-9eda2341ded3" providerId="ADAL" clId="{9D77DBF1-7414-2D4E-BEDB-95749148282A}" dt="2021-03-04T16:51:48.914" v="349" actId="1036"/>
          <ac:spMkLst>
            <pc:docMk/>
            <pc:sldMk cId="0" sldId="1113"/>
            <ac:spMk id="11" creationId="{4E81456C-A45F-3F49-9FF5-FFAC286E1AF7}"/>
          </ac:spMkLst>
        </pc:spChg>
        <pc:spChg chg="mod">
          <ac:chgData name="Teun Deuling" userId="fdb4f058-9dbf-4517-a652-9eda2341ded3" providerId="ADAL" clId="{9D77DBF1-7414-2D4E-BEDB-95749148282A}" dt="2021-03-04T16:51:48.914" v="349" actId="1036"/>
          <ac:spMkLst>
            <pc:docMk/>
            <pc:sldMk cId="0" sldId="1113"/>
            <ac:spMk id="12" creationId="{300F6F29-F27E-1842-A207-5090F0A71A9F}"/>
          </ac:spMkLst>
        </pc:spChg>
        <pc:spChg chg="del">
          <ac:chgData name="Teun Deuling" userId="fdb4f058-9dbf-4517-a652-9eda2341ded3" providerId="ADAL" clId="{9D77DBF1-7414-2D4E-BEDB-95749148282A}" dt="2021-03-04T16:51:29.668" v="319" actId="478"/>
          <ac:spMkLst>
            <pc:docMk/>
            <pc:sldMk cId="0" sldId="1113"/>
            <ac:spMk id="17" creationId="{9D9DCE05-F506-034A-BBEA-328431350DAF}"/>
          </ac:spMkLst>
        </pc:spChg>
        <pc:spChg chg="mod">
          <ac:chgData name="Teun Deuling" userId="fdb4f058-9dbf-4517-a652-9eda2341ded3" providerId="ADAL" clId="{9D77DBF1-7414-2D4E-BEDB-95749148282A}" dt="2021-03-04T16:51:48.914" v="349" actId="1036"/>
          <ac:spMkLst>
            <pc:docMk/>
            <pc:sldMk cId="0" sldId="1113"/>
            <ac:spMk id="21" creationId="{214319AE-BF56-F94E-92FC-0357E86DD95A}"/>
          </ac:spMkLst>
        </pc:spChg>
        <pc:cxnChg chg="mod">
          <ac:chgData name="Teun Deuling" userId="fdb4f058-9dbf-4517-a652-9eda2341ded3" providerId="ADAL" clId="{9D77DBF1-7414-2D4E-BEDB-95749148282A}" dt="2021-03-04T16:51:48.914" v="349" actId="1036"/>
          <ac:cxnSpMkLst>
            <pc:docMk/>
            <pc:sldMk cId="0" sldId="1113"/>
            <ac:cxnSpMk id="4" creationId="{06BA822D-2259-3443-B7DF-ED84A403F6E8}"/>
          </ac:cxnSpMkLst>
        </pc:cxnChg>
      </pc:sldChg>
      <pc:sldChg chg="modSp add del mod">
        <pc:chgData name="Teun Deuling" userId="fdb4f058-9dbf-4517-a652-9eda2341ded3" providerId="ADAL" clId="{9D77DBF1-7414-2D4E-BEDB-95749148282A}" dt="2021-03-04T17:01:54.995" v="1155" actId="2696"/>
        <pc:sldMkLst>
          <pc:docMk/>
          <pc:sldMk cId="1877901618" sldId="1174"/>
        </pc:sldMkLst>
        <pc:spChg chg="mod">
          <ac:chgData name="Teun Deuling" userId="fdb4f058-9dbf-4517-a652-9eda2341ded3" providerId="ADAL" clId="{9D77DBF1-7414-2D4E-BEDB-95749148282A}" dt="2021-03-04T16:51:11.373" v="315" actId="1076"/>
          <ac:spMkLst>
            <pc:docMk/>
            <pc:sldMk cId="1877901618" sldId="1174"/>
            <ac:spMk id="12" creationId="{300F6F29-F27E-1842-A207-5090F0A71A9F}"/>
          </ac:spMkLst>
        </pc:spChg>
      </pc:sldChg>
      <pc:sldChg chg="add del setBg">
        <pc:chgData name="Teun Deuling" userId="fdb4f058-9dbf-4517-a652-9eda2341ded3" providerId="ADAL" clId="{9D77DBF1-7414-2D4E-BEDB-95749148282A}" dt="2021-03-04T16:38:07.323" v="132"/>
        <pc:sldMkLst>
          <pc:docMk/>
          <pc:sldMk cId="2985838171" sldId="1174"/>
        </pc:sldMkLst>
      </pc:sldChg>
      <pc:sldChg chg="addSp delSp modSp mod">
        <pc:chgData name="Teun Deuling" userId="fdb4f058-9dbf-4517-a652-9eda2341ded3" providerId="ADAL" clId="{9D77DBF1-7414-2D4E-BEDB-95749148282A}" dt="2021-03-04T17:03:14.573" v="1188" actId="14100"/>
        <pc:sldMkLst>
          <pc:docMk/>
          <pc:sldMk cId="2899663747" sldId="1183"/>
        </pc:sldMkLst>
        <pc:spChg chg="mod">
          <ac:chgData name="Teun Deuling" userId="fdb4f058-9dbf-4517-a652-9eda2341ded3" providerId="ADAL" clId="{9D77DBF1-7414-2D4E-BEDB-95749148282A}" dt="2021-03-04T16:48:43.666" v="291" actId="207"/>
          <ac:spMkLst>
            <pc:docMk/>
            <pc:sldMk cId="2899663747" sldId="1183"/>
            <ac:spMk id="3" creationId="{F293EF66-8508-5C48-94AD-E93A7FE52277}"/>
          </ac:spMkLst>
        </pc:spChg>
        <pc:spChg chg="mod">
          <ac:chgData name="Teun Deuling" userId="fdb4f058-9dbf-4517-a652-9eda2341ded3" providerId="ADAL" clId="{9D77DBF1-7414-2D4E-BEDB-95749148282A}" dt="2021-03-04T16:46:13.499" v="246" actId="207"/>
          <ac:spMkLst>
            <pc:docMk/>
            <pc:sldMk cId="2899663747" sldId="1183"/>
            <ac:spMk id="5" creationId="{9CB82E4B-7E61-9C4B-B4F8-A220C062C858}"/>
          </ac:spMkLst>
        </pc:spChg>
        <pc:spChg chg="mod">
          <ac:chgData name="Teun Deuling" userId="fdb4f058-9dbf-4517-a652-9eda2341ded3" providerId="ADAL" clId="{9D77DBF1-7414-2D4E-BEDB-95749148282A}" dt="2021-03-04T17:03:14.573" v="1188" actId="14100"/>
          <ac:spMkLst>
            <pc:docMk/>
            <pc:sldMk cId="2899663747" sldId="1183"/>
            <ac:spMk id="7" creationId="{CD05EA56-D50C-B74B-B83C-4DFA7D474BED}"/>
          </ac:spMkLst>
        </pc:spChg>
        <pc:spChg chg="del mod">
          <ac:chgData name="Teun Deuling" userId="fdb4f058-9dbf-4517-a652-9eda2341ded3" providerId="ADAL" clId="{9D77DBF1-7414-2D4E-BEDB-95749148282A}" dt="2021-03-04T16:44:41.747" v="174" actId="478"/>
          <ac:spMkLst>
            <pc:docMk/>
            <pc:sldMk cId="2899663747" sldId="1183"/>
            <ac:spMk id="9" creationId="{1DEE1CB3-8EA3-0B41-9EDC-CA80C7B10E7A}"/>
          </ac:spMkLst>
        </pc:spChg>
        <pc:spChg chg="mod">
          <ac:chgData name="Teun Deuling" userId="fdb4f058-9dbf-4517-a652-9eda2341ded3" providerId="ADAL" clId="{9D77DBF1-7414-2D4E-BEDB-95749148282A}" dt="2021-03-04T16:48:48.753" v="293" actId="113"/>
          <ac:spMkLst>
            <pc:docMk/>
            <pc:sldMk cId="2899663747" sldId="1183"/>
            <ac:spMk id="10" creationId="{F753D513-85B0-D948-8FBF-67F3350DFD9C}"/>
          </ac:spMkLst>
        </pc:spChg>
        <pc:spChg chg="add mod">
          <ac:chgData name="Teun Deuling" userId="fdb4f058-9dbf-4517-a652-9eda2341ded3" providerId="ADAL" clId="{9D77DBF1-7414-2D4E-BEDB-95749148282A}" dt="2021-03-04T16:48:27.880" v="289" actId="255"/>
          <ac:spMkLst>
            <pc:docMk/>
            <pc:sldMk cId="2899663747" sldId="1183"/>
            <ac:spMk id="12" creationId="{43639941-DD57-CA4E-B5AA-6E0430BD1723}"/>
          </ac:spMkLst>
        </pc:spChg>
        <pc:spChg chg="add mod">
          <ac:chgData name="Teun Deuling" userId="fdb4f058-9dbf-4517-a652-9eda2341ded3" providerId="ADAL" clId="{9D77DBF1-7414-2D4E-BEDB-95749148282A}" dt="2021-03-04T17:02:59.444" v="1175" actId="207"/>
          <ac:spMkLst>
            <pc:docMk/>
            <pc:sldMk cId="2899663747" sldId="1183"/>
            <ac:spMk id="13" creationId="{C4DEE70D-8349-1A40-B240-5C52D90E8E1B}"/>
          </ac:spMkLst>
        </pc:spChg>
        <pc:spChg chg="add mod">
          <ac:chgData name="Teun Deuling" userId="fdb4f058-9dbf-4517-a652-9eda2341ded3" providerId="ADAL" clId="{9D77DBF1-7414-2D4E-BEDB-95749148282A}" dt="2021-03-04T16:48:09.488" v="286" actId="403"/>
          <ac:spMkLst>
            <pc:docMk/>
            <pc:sldMk cId="2899663747" sldId="1183"/>
            <ac:spMk id="14" creationId="{8B0E664B-D649-E145-B34E-9072C2751319}"/>
          </ac:spMkLst>
        </pc:spChg>
        <pc:spChg chg="add mod">
          <ac:chgData name="Teun Deuling" userId="fdb4f058-9dbf-4517-a652-9eda2341ded3" providerId="ADAL" clId="{9D77DBF1-7414-2D4E-BEDB-95749148282A}" dt="2021-03-04T16:48:16.278" v="287" actId="255"/>
          <ac:spMkLst>
            <pc:docMk/>
            <pc:sldMk cId="2899663747" sldId="1183"/>
            <ac:spMk id="15" creationId="{4E5C258A-ED4F-A147-8E1E-D61E9A435096}"/>
          </ac:spMkLst>
        </pc:spChg>
        <pc:picChg chg="del">
          <ac:chgData name="Teun Deuling" userId="fdb4f058-9dbf-4517-a652-9eda2341ded3" providerId="ADAL" clId="{9D77DBF1-7414-2D4E-BEDB-95749148282A}" dt="2021-03-04T16:41:11.697" v="134" actId="478"/>
          <ac:picMkLst>
            <pc:docMk/>
            <pc:sldMk cId="2899663747" sldId="1183"/>
            <ac:picMk id="6" creationId="{4E1B772B-238C-CE44-A36C-0C3C9B3A6677}"/>
          </ac:picMkLst>
        </pc:picChg>
        <pc:picChg chg="add mod modCrop">
          <ac:chgData name="Teun Deuling" userId="fdb4f058-9dbf-4517-a652-9eda2341ded3" providerId="ADAL" clId="{9D77DBF1-7414-2D4E-BEDB-95749148282A}" dt="2021-03-04T16:47:33.540" v="276" actId="1035"/>
          <ac:picMkLst>
            <pc:docMk/>
            <pc:sldMk cId="2899663747" sldId="1183"/>
            <ac:picMk id="11" creationId="{C754243F-BF97-814A-8C3F-17D5DB047864}"/>
          </ac:picMkLst>
        </pc:picChg>
      </pc:sldChg>
      <pc:sldChg chg="del">
        <pc:chgData name="Teun Deuling" userId="fdb4f058-9dbf-4517-a652-9eda2341ded3" providerId="ADAL" clId="{9D77DBF1-7414-2D4E-BEDB-95749148282A}" dt="2021-03-04T17:01:56.492" v="1156" actId="2696"/>
        <pc:sldMkLst>
          <pc:docMk/>
          <pc:sldMk cId="3581701504" sldId="1184"/>
        </pc:sldMkLst>
      </pc:sldChg>
      <pc:sldChg chg="del">
        <pc:chgData name="Teun Deuling" userId="fdb4f058-9dbf-4517-a652-9eda2341ded3" providerId="ADAL" clId="{9D77DBF1-7414-2D4E-BEDB-95749148282A}" dt="2021-03-04T17:01:58.297" v="1157" actId="2696"/>
        <pc:sldMkLst>
          <pc:docMk/>
          <pc:sldMk cId="3725414797" sldId="1185"/>
        </pc:sldMkLst>
      </pc:sldChg>
      <pc:sldChg chg="modSp add mod ord">
        <pc:chgData name="Teun Deuling" userId="fdb4f058-9dbf-4517-a652-9eda2341ded3" providerId="ADAL" clId="{9D77DBF1-7414-2D4E-BEDB-95749148282A}" dt="2021-03-04T17:02:28.240" v="1173" actId="20577"/>
        <pc:sldMkLst>
          <pc:docMk/>
          <pc:sldMk cId="1411550895" sldId="1186"/>
        </pc:sldMkLst>
        <pc:spChg chg="mod">
          <ac:chgData name="Teun Deuling" userId="fdb4f058-9dbf-4517-a652-9eda2341ded3" providerId="ADAL" clId="{9D77DBF1-7414-2D4E-BEDB-95749148282A}" dt="2021-03-04T17:02:28.240" v="1173" actId="20577"/>
          <ac:spMkLst>
            <pc:docMk/>
            <pc:sldMk cId="1411550895" sldId="1186"/>
            <ac:spMk id="12" creationId="{300F6F29-F27E-1842-A207-5090F0A71A9F}"/>
          </ac:spMkLst>
        </pc:spChg>
        <pc:spChg chg="mod">
          <ac:chgData name="Teun Deuling" userId="fdb4f058-9dbf-4517-a652-9eda2341ded3" providerId="ADAL" clId="{9D77DBF1-7414-2D4E-BEDB-95749148282A}" dt="2021-03-04T16:55:15.324" v="590" actId="1036"/>
          <ac:spMkLst>
            <pc:docMk/>
            <pc:sldMk cId="1411550895" sldId="1186"/>
            <ac:spMk id="17" creationId="{9D9DCE05-F506-034A-BBEA-328431350DAF}"/>
          </ac:spMkLst>
        </pc:spChg>
        <pc:cxnChg chg="mod">
          <ac:chgData name="Teun Deuling" userId="fdb4f058-9dbf-4517-a652-9eda2341ded3" providerId="ADAL" clId="{9D77DBF1-7414-2D4E-BEDB-95749148282A}" dt="2021-03-04T16:55:15.324" v="590" actId="1036"/>
          <ac:cxnSpMkLst>
            <pc:docMk/>
            <pc:sldMk cId="1411550895" sldId="1186"/>
            <ac:cxnSpMk id="4" creationId="{06BA822D-2259-3443-B7DF-ED84A403F6E8}"/>
          </ac:cxnSpMkLst>
        </pc:cxnChg>
      </pc:sldChg>
      <pc:sldChg chg="delSp modSp add mod modNotesTx">
        <pc:chgData name="Teun Deuling" userId="fdb4f058-9dbf-4517-a652-9eda2341ded3" providerId="ADAL" clId="{9D77DBF1-7414-2D4E-BEDB-95749148282A}" dt="2021-03-04T17:01:49.062" v="1154" actId="1036"/>
        <pc:sldMkLst>
          <pc:docMk/>
          <pc:sldMk cId="567880537" sldId="1187"/>
        </pc:sldMkLst>
        <pc:spChg chg="mod">
          <ac:chgData name="Teun Deuling" userId="fdb4f058-9dbf-4517-a652-9eda2341ded3" providerId="ADAL" clId="{9D77DBF1-7414-2D4E-BEDB-95749148282A}" dt="2021-03-04T17:01:26.055" v="1087" actId="1036"/>
          <ac:spMkLst>
            <pc:docMk/>
            <pc:sldMk cId="567880537" sldId="1187"/>
            <ac:spMk id="5" creationId="{1FE64C73-2E91-0349-89FD-B529B8DDC418}"/>
          </ac:spMkLst>
        </pc:spChg>
        <pc:spChg chg="mod">
          <ac:chgData name="Teun Deuling" userId="fdb4f058-9dbf-4517-a652-9eda2341ded3" providerId="ADAL" clId="{9D77DBF1-7414-2D4E-BEDB-95749148282A}" dt="2021-03-04T17:01:26.055" v="1087" actId="1036"/>
          <ac:spMkLst>
            <pc:docMk/>
            <pc:sldMk cId="567880537" sldId="1187"/>
            <ac:spMk id="8" creationId="{B451E8CF-31D7-B44E-85E8-293875512107}"/>
          </ac:spMkLst>
        </pc:spChg>
        <pc:spChg chg="mod">
          <ac:chgData name="Teun Deuling" userId="fdb4f058-9dbf-4517-a652-9eda2341ded3" providerId="ADAL" clId="{9D77DBF1-7414-2D4E-BEDB-95749148282A}" dt="2021-03-04T17:01:49.062" v="1154" actId="1036"/>
          <ac:spMkLst>
            <pc:docMk/>
            <pc:sldMk cId="567880537" sldId="1187"/>
            <ac:spMk id="11" creationId="{4E81456C-A45F-3F49-9FF5-FFAC286E1AF7}"/>
          </ac:spMkLst>
        </pc:spChg>
        <pc:spChg chg="mod">
          <ac:chgData name="Teun Deuling" userId="fdb4f058-9dbf-4517-a652-9eda2341ded3" providerId="ADAL" clId="{9D77DBF1-7414-2D4E-BEDB-95749148282A}" dt="2021-03-04T17:01:26.055" v="1087" actId="1036"/>
          <ac:spMkLst>
            <pc:docMk/>
            <pc:sldMk cId="567880537" sldId="1187"/>
            <ac:spMk id="12" creationId="{300F6F29-F27E-1842-A207-5090F0A71A9F}"/>
          </ac:spMkLst>
        </pc:spChg>
        <pc:spChg chg="del mod">
          <ac:chgData name="Teun Deuling" userId="fdb4f058-9dbf-4517-a652-9eda2341ded3" providerId="ADAL" clId="{9D77DBF1-7414-2D4E-BEDB-95749148282A}" dt="2021-03-04T17:01:29.083" v="1088" actId="478"/>
          <ac:spMkLst>
            <pc:docMk/>
            <pc:sldMk cId="567880537" sldId="1187"/>
            <ac:spMk id="17" creationId="{9D9DCE05-F506-034A-BBEA-328431350DAF}"/>
          </ac:spMkLst>
        </pc:spChg>
        <pc:spChg chg="mod">
          <ac:chgData name="Teun Deuling" userId="fdb4f058-9dbf-4517-a652-9eda2341ded3" providerId="ADAL" clId="{9D77DBF1-7414-2D4E-BEDB-95749148282A}" dt="2021-03-04T17:01:43.525" v="1136" actId="1035"/>
          <ac:spMkLst>
            <pc:docMk/>
            <pc:sldMk cId="567880537" sldId="1187"/>
            <ac:spMk id="21" creationId="{214319AE-BF56-F94E-92FC-0357E86DD95A}"/>
          </ac:spMkLst>
        </pc:spChg>
        <pc:cxnChg chg="mod">
          <ac:chgData name="Teun Deuling" userId="fdb4f058-9dbf-4517-a652-9eda2341ded3" providerId="ADAL" clId="{9D77DBF1-7414-2D4E-BEDB-95749148282A}" dt="2021-03-04T17:01:49.062" v="1154" actId="1036"/>
          <ac:cxnSpMkLst>
            <pc:docMk/>
            <pc:sldMk cId="567880537" sldId="1187"/>
            <ac:cxnSpMk id="4" creationId="{06BA822D-2259-3443-B7DF-ED84A403F6E8}"/>
          </ac:cxnSpMkLst>
        </pc:cxnChg>
      </pc:sldChg>
    </pc:docChg>
  </pc:docChgLst>
  <pc:docChgLst>
    <pc:chgData name="Teun Deuling" userId="fdb4f058-9dbf-4517-a652-9eda2341ded3" providerId="ADAL" clId="{64769D38-8C88-D64E-8137-69CD718ECC83}"/>
    <pc:docChg chg="undo custSel addSld modSld">
      <pc:chgData name="Teun Deuling" userId="fdb4f058-9dbf-4517-a652-9eda2341ded3" providerId="ADAL" clId="{64769D38-8C88-D64E-8137-69CD718ECC83}" dt="2021-03-04T18:42:52.539" v="161" actId="1076"/>
      <pc:docMkLst>
        <pc:docMk/>
      </pc:docMkLst>
      <pc:sldChg chg="modSp mod">
        <pc:chgData name="Teun Deuling" userId="fdb4f058-9dbf-4517-a652-9eda2341ded3" providerId="ADAL" clId="{64769D38-8C88-D64E-8137-69CD718ECC83}" dt="2021-03-04T18:39:57.120" v="115" actId="14100"/>
        <pc:sldMkLst>
          <pc:docMk/>
          <pc:sldMk cId="0" sldId="1107"/>
        </pc:sldMkLst>
        <pc:spChg chg="mod">
          <ac:chgData name="Teun Deuling" userId="fdb4f058-9dbf-4517-a652-9eda2341ded3" providerId="ADAL" clId="{64769D38-8C88-D64E-8137-69CD718ECC83}" dt="2021-03-04T18:39:57.120" v="115" actId="14100"/>
          <ac:spMkLst>
            <pc:docMk/>
            <pc:sldMk cId="0" sldId="1107"/>
            <ac:spMk id="9" creationId="{6E9B2A08-A8F1-7D42-A340-A1455AFF5A9F}"/>
          </ac:spMkLst>
        </pc:spChg>
      </pc:sldChg>
      <pc:sldChg chg="delSp modSp mod">
        <pc:chgData name="Teun Deuling" userId="fdb4f058-9dbf-4517-a652-9eda2341ded3" providerId="ADAL" clId="{64769D38-8C88-D64E-8137-69CD718ECC83}" dt="2021-03-04T18:37:40.465" v="92" actId="478"/>
        <pc:sldMkLst>
          <pc:docMk/>
          <pc:sldMk cId="2899663747" sldId="1183"/>
        </pc:sldMkLst>
        <pc:spChg chg="del">
          <ac:chgData name="Teun Deuling" userId="fdb4f058-9dbf-4517-a652-9eda2341ded3" providerId="ADAL" clId="{64769D38-8C88-D64E-8137-69CD718ECC83}" dt="2021-03-04T18:37:40.465" v="92" actId="478"/>
          <ac:spMkLst>
            <pc:docMk/>
            <pc:sldMk cId="2899663747" sldId="1183"/>
            <ac:spMk id="5" creationId="{9CB82E4B-7E61-9C4B-B4F8-A220C062C858}"/>
          </ac:spMkLst>
        </pc:spChg>
        <pc:spChg chg="mod">
          <ac:chgData name="Teun Deuling" userId="fdb4f058-9dbf-4517-a652-9eda2341ded3" providerId="ADAL" clId="{64769D38-8C88-D64E-8137-69CD718ECC83}" dt="2021-03-04T18:37:36.632" v="89" actId="14100"/>
          <ac:spMkLst>
            <pc:docMk/>
            <pc:sldMk cId="2899663747" sldId="1183"/>
            <ac:spMk id="7" creationId="{CD05EA56-D50C-B74B-B83C-4DFA7D474BED}"/>
          </ac:spMkLst>
        </pc:spChg>
        <pc:picChg chg="mod">
          <ac:chgData name="Teun Deuling" userId="fdb4f058-9dbf-4517-a652-9eda2341ded3" providerId="ADAL" clId="{64769D38-8C88-D64E-8137-69CD718ECC83}" dt="2021-03-04T18:37:38.339" v="91" actId="1076"/>
          <ac:picMkLst>
            <pc:docMk/>
            <pc:sldMk cId="2899663747" sldId="1183"/>
            <ac:picMk id="11" creationId="{C754243F-BF97-814A-8C3F-17D5DB047864}"/>
          </ac:picMkLst>
        </pc:picChg>
      </pc:sldChg>
      <pc:sldChg chg="modSp mod">
        <pc:chgData name="Teun Deuling" userId="fdb4f058-9dbf-4517-a652-9eda2341ded3" providerId="ADAL" clId="{64769D38-8C88-D64E-8137-69CD718ECC83}" dt="2021-03-04T18:42:52.539" v="161" actId="1076"/>
        <pc:sldMkLst>
          <pc:docMk/>
          <pc:sldMk cId="567880537" sldId="1187"/>
        </pc:sldMkLst>
        <pc:spChg chg="mod">
          <ac:chgData name="Teun Deuling" userId="fdb4f058-9dbf-4517-a652-9eda2341ded3" providerId="ADAL" clId="{64769D38-8C88-D64E-8137-69CD718ECC83}" dt="2021-03-04T18:34:14.979" v="41" actId="1036"/>
          <ac:spMkLst>
            <pc:docMk/>
            <pc:sldMk cId="567880537" sldId="1187"/>
            <ac:spMk id="8" creationId="{B451E8CF-31D7-B44E-85E8-293875512107}"/>
          </ac:spMkLst>
        </pc:spChg>
        <pc:spChg chg="mod">
          <ac:chgData name="Teun Deuling" userId="fdb4f058-9dbf-4517-a652-9eda2341ded3" providerId="ADAL" clId="{64769D38-8C88-D64E-8137-69CD718ECC83}" dt="2021-03-04T18:42:49.746" v="159" actId="1036"/>
          <ac:spMkLst>
            <pc:docMk/>
            <pc:sldMk cId="567880537" sldId="1187"/>
            <ac:spMk id="11" creationId="{4E81456C-A45F-3F49-9FF5-FFAC286E1AF7}"/>
          </ac:spMkLst>
        </pc:spChg>
        <pc:spChg chg="mod">
          <ac:chgData name="Teun Deuling" userId="fdb4f058-9dbf-4517-a652-9eda2341ded3" providerId="ADAL" clId="{64769D38-8C88-D64E-8137-69CD718ECC83}" dt="2021-03-04T18:42:45.198" v="156" actId="14100"/>
          <ac:spMkLst>
            <pc:docMk/>
            <pc:sldMk cId="567880537" sldId="1187"/>
            <ac:spMk id="12" creationId="{300F6F29-F27E-1842-A207-5090F0A71A9F}"/>
          </ac:spMkLst>
        </pc:spChg>
        <pc:spChg chg="mod">
          <ac:chgData name="Teun Deuling" userId="fdb4f058-9dbf-4517-a652-9eda2341ded3" providerId="ADAL" clId="{64769D38-8C88-D64E-8137-69CD718ECC83}" dt="2021-03-04T18:42:52.539" v="161" actId="1076"/>
          <ac:spMkLst>
            <pc:docMk/>
            <pc:sldMk cId="567880537" sldId="1187"/>
            <ac:spMk id="21" creationId="{214319AE-BF56-F94E-92FC-0357E86DD95A}"/>
          </ac:spMkLst>
        </pc:spChg>
        <pc:cxnChg chg="mod">
          <ac:chgData name="Teun Deuling" userId="fdb4f058-9dbf-4517-a652-9eda2341ded3" providerId="ADAL" clId="{64769D38-8C88-D64E-8137-69CD718ECC83}" dt="2021-03-04T18:42:49.746" v="159" actId="1036"/>
          <ac:cxnSpMkLst>
            <pc:docMk/>
            <pc:sldMk cId="567880537" sldId="1187"/>
            <ac:cxnSpMk id="4" creationId="{06BA822D-2259-3443-B7DF-ED84A403F6E8}"/>
          </ac:cxnSpMkLst>
        </pc:cxnChg>
      </pc:sldChg>
      <pc:sldChg chg="addSp delSp modSp add mod">
        <pc:chgData name="Teun Deuling" userId="fdb4f058-9dbf-4517-a652-9eda2341ded3" providerId="ADAL" clId="{64769D38-8C88-D64E-8137-69CD718ECC83}" dt="2021-03-04T18:39:14.278" v="107" actId="1076"/>
        <pc:sldMkLst>
          <pc:docMk/>
          <pc:sldMk cId="1451430049" sldId="1188"/>
        </pc:sldMkLst>
        <pc:spChg chg="mod">
          <ac:chgData name="Teun Deuling" userId="fdb4f058-9dbf-4517-a652-9eda2341ded3" providerId="ADAL" clId="{64769D38-8C88-D64E-8137-69CD718ECC83}" dt="2021-03-04T18:38:59.031" v="104" actId="120"/>
          <ac:spMkLst>
            <pc:docMk/>
            <pc:sldMk cId="1451430049" sldId="1188"/>
            <ac:spMk id="5" creationId="{9CB82E4B-7E61-9C4B-B4F8-A220C062C858}"/>
          </ac:spMkLst>
        </pc:spChg>
        <pc:spChg chg="mod">
          <ac:chgData name="Teun Deuling" userId="fdb4f058-9dbf-4517-a652-9eda2341ded3" providerId="ADAL" clId="{64769D38-8C88-D64E-8137-69CD718ECC83}" dt="2021-03-04T18:38:33.705" v="103" actId="14100"/>
          <ac:spMkLst>
            <pc:docMk/>
            <pc:sldMk cId="1451430049" sldId="1188"/>
            <ac:spMk id="7" creationId="{CD05EA56-D50C-B74B-B83C-4DFA7D474BED}"/>
          </ac:spMkLst>
        </pc:spChg>
        <pc:spChg chg="del">
          <ac:chgData name="Teun Deuling" userId="fdb4f058-9dbf-4517-a652-9eda2341ded3" providerId="ADAL" clId="{64769D38-8C88-D64E-8137-69CD718ECC83}" dt="2021-03-04T18:37:52.287" v="93" actId="478"/>
          <ac:spMkLst>
            <pc:docMk/>
            <pc:sldMk cId="1451430049" sldId="1188"/>
            <ac:spMk id="12" creationId="{43639941-DD57-CA4E-B5AA-6E0430BD1723}"/>
          </ac:spMkLst>
        </pc:spChg>
        <pc:spChg chg="del">
          <ac:chgData name="Teun Deuling" userId="fdb4f058-9dbf-4517-a652-9eda2341ded3" providerId="ADAL" clId="{64769D38-8C88-D64E-8137-69CD718ECC83}" dt="2021-03-04T18:37:52.287" v="93" actId="478"/>
          <ac:spMkLst>
            <pc:docMk/>
            <pc:sldMk cId="1451430049" sldId="1188"/>
            <ac:spMk id="13" creationId="{C4DEE70D-8349-1A40-B240-5C52D90E8E1B}"/>
          </ac:spMkLst>
        </pc:spChg>
        <pc:spChg chg="del">
          <ac:chgData name="Teun Deuling" userId="fdb4f058-9dbf-4517-a652-9eda2341ded3" providerId="ADAL" clId="{64769D38-8C88-D64E-8137-69CD718ECC83}" dt="2021-03-04T18:37:52.287" v="93" actId="478"/>
          <ac:spMkLst>
            <pc:docMk/>
            <pc:sldMk cId="1451430049" sldId="1188"/>
            <ac:spMk id="14" creationId="{8B0E664B-D649-E145-B34E-9072C2751319}"/>
          </ac:spMkLst>
        </pc:spChg>
        <pc:spChg chg="del">
          <ac:chgData name="Teun Deuling" userId="fdb4f058-9dbf-4517-a652-9eda2341ded3" providerId="ADAL" clId="{64769D38-8C88-D64E-8137-69CD718ECC83}" dt="2021-03-04T18:37:52.287" v="93" actId="478"/>
          <ac:spMkLst>
            <pc:docMk/>
            <pc:sldMk cId="1451430049" sldId="1188"/>
            <ac:spMk id="15" creationId="{4E5C258A-ED4F-A147-8E1E-D61E9A435096}"/>
          </ac:spMkLst>
        </pc:spChg>
        <pc:spChg chg="add mod">
          <ac:chgData name="Teun Deuling" userId="fdb4f058-9dbf-4517-a652-9eda2341ded3" providerId="ADAL" clId="{64769D38-8C88-D64E-8137-69CD718ECC83}" dt="2021-03-04T18:39:14.278" v="107" actId="1076"/>
          <ac:spMkLst>
            <pc:docMk/>
            <pc:sldMk cId="1451430049" sldId="1188"/>
            <ac:spMk id="16" creationId="{8C696599-BC51-DC42-A99C-DABBC645E956}"/>
          </ac:spMkLst>
        </pc:spChg>
        <pc:picChg chg="mod">
          <ac:chgData name="Teun Deuling" userId="fdb4f058-9dbf-4517-a652-9eda2341ded3" providerId="ADAL" clId="{64769D38-8C88-D64E-8137-69CD718ECC83}" dt="2021-03-04T18:39:10.244" v="105" actId="1076"/>
          <ac:picMkLst>
            <pc:docMk/>
            <pc:sldMk cId="1451430049" sldId="1188"/>
            <ac:picMk id="11" creationId="{C754243F-BF97-814A-8C3F-17D5DB047864}"/>
          </ac:picMkLst>
        </pc:picChg>
      </pc:sldChg>
    </pc:docChg>
  </pc:docChgLst>
  <pc:docChgLst>
    <pc:chgData name="Teun Deuling" userId="S::t.deuling@topology.is::fdb4f058-9dbf-4517-a652-9eda2341ded3" providerId="AD" clId="Web-{6DFBB09F-A0DC-0000-9C20-2FC663155A9A}"/>
    <pc:docChg chg="addSld modSld sldOrd">
      <pc:chgData name="Teun Deuling" userId="S::t.deuling@topology.is::fdb4f058-9dbf-4517-a652-9eda2341ded3" providerId="AD" clId="Web-{6DFBB09F-A0DC-0000-9C20-2FC663155A9A}" dt="2021-03-04T14:14:33.747" v="30" actId="20577"/>
      <pc:docMkLst>
        <pc:docMk/>
      </pc:docMkLst>
      <pc:sldChg chg="modSp">
        <pc:chgData name="Teun Deuling" userId="S::t.deuling@topology.is::fdb4f058-9dbf-4517-a652-9eda2341ded3" providerId="AD" clId="Web-{6DFBB09F-A0DC-0000-9C20-2FC663155A9A}" dt="2021-03-04T14:13:25.558" v="29" actId="1076"/>
        <pc:sldMkLst>
          <pc:docMk/>
          <pc:sldMk cId="0" sldId="1107"/>
        </pc:sldMkLst>
        <pc:spChg chg="mod">
          <ac:chgData name="Teun Deuling" userId="S::t.deuling@topology.is::fdb4f058-9dbf-4517-a652-9eda2341ded3" providerId="AD" clId="Web-{6DFBB09F-A0DC-0000-9C20-2FC663155A9A}" dt="2021-03-04T14:13:24.105" v="28" actId="20577"/>
          <ac:spMkLst>
            <pc:docMk/>
            <pc:sldMk cId="0" sldId="1107"/>
            <ac:spMk id="9" creationId="{6E9B2A08-A8F1-7D42-A340-A1455AFF5A9F}"/>
          </ac:spMkLst>
        </pc:spChg>
        <pc:picChg chg="mod">
          <ac:chgData name="Teun Deuling" userId="S::t.deuling@topology.is::fdb4f058-9dbf-4517-a652-9eda2341ded3" providerId="AD" clId="Web-{6DFBB09F-A0DC-0000-9C20-2FC663155A9A}" dt="2021-03-04T14:13:25.558" v="29" actId="1076"/>
          <ac:picMkLst>
            <pc:docMk/>
            <pc:sldMk cId="0" sldId="1107"/>
            <ac:picMk id="6" creationId="{5131F343-642C-4E49-A591-E5542AC74CC5}"/>
          </ac:picMkLst>
        </pc:picChg>
      </pc:sldChg>
      <pc:sldChg chg="modSp">
        <pc:chgData name="Teun Deuling" userId="S::t.deuling@topology.is::fdb4f058-9dbf-4517-a652-9eda2341ded3" providerId="AD" clId="Web-{6DFBB09F-A0DC-0000-9C20-2FC663155A9A}" dt="2021-03-04T14:14:33.747" v="30" actId="20577"/>
        <pc:sldMkLst>
          <pc:docMk/>
          <pc:sldMk cId="2899663747" sldId="1183"/>
        </pc:sldMkLst>
        <pc:spChg chg="mod">
          <ac:chgData name="Teun Deuling" userId="S::t.deuling@topology.is::fdb4f058-9dbf-4517-a652-9eda2341ded3" providerId="AD" clId="Web-{6DFBB09F-A0DC-0000-9C20-2FC663155A9A}" dt="2021-03-04T14:14:33.747" v="30" actId="20577"/>
          <ac:spMkLst>
            <pc:docMk/>
            <pc:sldMk cId="2899663747" sldId="1183"/>
            <ac:spMk id="7" creationId="{CD05EA56-D50C-B74B-B83C-4DFA7D474BED}"/>
          </ac:spMkLst>
        </pc:spChg>
      </pc:sldChg>
      <pc:sldChg chg="modSp new ord">
        <pc:chgData name="Teun Deuling" userId="S::t.deuling@topology.is::fdb4f058-9dbf-4517-a652-9eda2341ded3" providerId="AD" clId="Web-{6DFBB09F-A0DC-0000-9C20-2FC663155A9A}" dt="2021-03-04T14:11:59.259" v="12" actId="20577"/>
        <pc:sldMkLst>
          <pc:docMk/>
          <pc:sldMk cId="3581701504" sldId="1184"/>
        </pc:sldMkLst>
        <pc:spChg chg="mod">
          <ac:chgData name="Teun Deuling" userId="S::t.deuling@topology.is::fdb4f058-9dbf-4517-a652-9eda2341ded3" providerId="AD" clId="Web-{6DFBB09F-A0DC-0000-9C20-2FC663155A9A}" dt="2021-03-04T14:11:59.259" v="12" actId="20577"/>
          <ac:spMkLst>
            <pc:docMk/>
            <pc:sldMk cId="3581701504" sldId="1184"/>
            <ac:spMk id="2" creationId="{EEB2C55B-730C-4B90-AFD2-19E975499921}"/>
          </ac:spMkLst>
        </pc:spChg>
      </pc:sldChg>
      <pc:sldChg chg="modSp new">
        <pc:chgData name="Teun Deuling" userId="S::t.deuling@topology.is::fdb4f058-9dbf-4517-a652-9eda2341ded3" providerId="AD" clId="Web-{6DFBB09F-A0DC-0000-9C20-2FC663155A9A}" dt="2021-03-04T14:12:14.369" v="25" actId="20577"/>
        <pc:sldMkLst>
          <pc:docMk/>
          <pc:sldMk cId="3725414797" sldId="1185"/>
        </pc:sldMkLst>
        <pc:spChg chg="mod">
          <ac:chgData name="Teun Deuling" userId="S::t.deuling@topology.is::fdb4f058-9dbf-4517-a652-9eda2341ded3" providerId="AD" clId="Web-{6DFBB09F-A0DC-0000-9C20-2FC663155A9A}" dt="2021-03-04T14:12:14.369" v="25" actId="20577"/>
          <ac:spMkLst>
            <pc:docMk/>
            <pc:sldMk cId="3725414797" sldId="1185"/>
            <ac:spMk id="2" creationId="{92501F2B-A08C-481E-9812-6F241FE96A2A}"/>
          </ac:spMkLst>
        </pc:spChg>
      </pc:sldChg>
    </pc:docChg>
  </pc:docChgLst>
  <pc:docChgLst>
    <pc:chgData name="Annie Hindenlang" userId="8dc5ef33-3c16-441d-b5cc-2118780a4648" providerId="ADAL" clId="{8D0F2557-0449-CF4C-9414-3CBF24C60ED4}"/>
    <pc:docChg chg="undo custSel delSld modSld">
      <pc:chgData name="Annie Hindenlang" userId="8dc5ef33-3c16-441d-b5cc-2118780a4648" providerId="ADAL" clId="{8D0F2557-0449-CF4C-9414-3CBF24C60ED4}" dt="2022-02-08T18:04:11.676" v="508" actId="20577"/>
      <pc:docMkLst>
        <pc:docMk/>
      </pc:docMkLst>
      <pc:sldChg chg="modSp mod">
        <pc:chgData name="Annie Hindenlang" userId="8dc5ef33-3c16-441d-b5cc-2118780a4648" providerId="ADAL" clId="{8D0F2557-0449-CF4C-9414-3CBF24C60ED4}" dt="2022-02-07T23:05:53.263" v="66" actId="1076"/>
        <pc:sldMkLst>
          <pc:docMk/>
          <pc:sldMk cId="555457247" sldId="1167"/>
        </pc:sldMkLst>
        <pc:spChg chg="mod">
          <ac:chgData name="Annie Hindenlang" userId="8dc5ef33-3c16-441d-b5cc-2118780a4648" providerId="ADAL" clId="{8D0F2557-0449-CF4C-9414-3CBF24C60ED4}" dt="2022-02-07T23:05:53.263" v="66" actId="1076"/>
          <ac:spMkLst>
            <pc:docMk/>
            <pc:sldMk cId="555457247" sldId="1167"/>
            <ac:spMk id="6" creationId="{4556B3AA-0EBF-CD48-A8E6-D824A945BA25}"/>
          </ac:spMkLst>
        </pc:spChg>
      </pc:sldChg>
      <pc:sldChg chg="addSp delSp modSp mod">
        <pc:chgData name="Annie Hindenlang" userId="8dc5ef33-3c16-441d-b5cc-2118780a4648" providerId="ADAL" clId="{8D0F2557-0449-CF4C-9414-3CBF24C60ED4}" dt="2022-02-08T18:04:11.676" v="508" actId="20577"/>
        <pc:sldMkLst>
          <pc:docMk/>
          <pc:sldMk cId="943150550" sldId="1190"/>
        </pc:sldMkLst>
        <pc:spChg chg="add mod">
          <ac:chgData name="Annie Hindenlang" userId="8dc5ef33-3c16-441d-b5cc-2118780a4648" providerId="ADAL" clId="{8D0F2557-0449-CF4C-9414-3CBF24C60ED4}" dt="2022-02-08T18:04:11.676" v="508" actId="20577"/>
          <ac:spMkLst>
            <pc:docMk/>
            <pc:sldMk cId="943150550" sldId="1190"/>
            <ac:spMk id="5" creationId="{B9DF369F-99C9-FD43-BADE-842C72A64C58}"/>
          </ac:spMkLst>
        </pc:spChg>
        <pc:spChg chg="mod">
          <ac:chgData name="Annie Hindenlang" userId="8dc5ef33-3c16-441d-b5cc-2118780a4648" providerId="ADAL" clId="{8D0F2557-0449-CF4C-9414-3CBF24C60ED4}" dt="2022-02-08T17:14:41.058" v="238" actId="14100"/>
          <ac:spMkLst>
            <pc:docMk/>
            <pc:sldMk cId="943150550" sldId="1190"/>
            <ac:spMk id="7" creationId="{CD05EA56-D50C-B74B-B83C-4DFA7D474BED}"/>
          </ac:spMkLst>
        </pc:spChg>
        <pc:spChg chg="del mod">
          <ac:chgData name="Annie Hindenlang" userId="8dc5ef33-3c16-441d-b5cc-2118780a4648" providerId="ADAL" clId="{8D0F2557-0449-CF4C-9414-3CBF24C60ED4}" dt="2022-02-07T22:53:52.302" v="2" actId="478"/>
          <ac:spMkLst>
            <pc:docMk/>
            <pc:sldMk cId="943150550" sldId="1190"/>
            <ac:spMk id="20" creationId="{FCC02114-05A8-7242-9381-2119A62E3E92}"/>
          </ac:spMkLst>
        </pc:spChg>
        <pc:spChg chg="add mod">
          <ac:chgData name="Annie Hindenlang" userId="8dc5ef33-3c16-441d-b5cc-2118780a4648" providerId="ADAL" clId="{8D0F2557-0449-CF4C-9414-3CBF24C60ED4}" dt="2022-02-08T17:40:05.851" v="495" actId="1076"/>
          <ac:spMkLst>
            <pc:docMk/>
            <pc:sldMk cId="943150550" sldId="1190"/>
            <ac:spMk id="35" creationId="{4967B54F-FE2B-FB44-83FF-EA9AF257C29A}"/>
          </ac:spMkLst>
        </pc:spChg>
        <pc:graphicFrameChg chg="add del mod">
          <ac:chgData name="Annie Hindenlang" userId="8dc5ef33-3c16-441d-b5cc-2118780a4648" providerId="ADAL" clId="{8D0F2557-0449-CF4C-9414-3CBF24C60ED4}" dt="2022-02-07T23:22:32.987" v="152"/>
          <ac:graphicFrameMkLst>
            <pc:docMk/>
            <pc:sldMk cId="943150550" sldId="1190"/>
            <ac:graphicFrameMk id="2" creationId="{BC6B7738-429D-BB4A-B0F6-F4D2C79BB8EF}"/>
          </ac:graphicFrameMkLst>
        </pc:graphicFrameChg>
        <pc:graphicFrameChg chg="add del mod">
          <ac:chgData name="Annie Hindenlang" userId="8dc5ef33-3c16-441d-b5cc-2118780a4648" providerId="ADAL" clId="{8D0F2557-0449-CF4C-9414-3CBF24C60ED4}" dt="2022-02-07T23:22:38.798" v="155"/>
          <ac:graphicFrameMkLst>
            <pc:docMk/>
            <pc:sldMk cId="943150550" sldId="1190"/>
            <ac:graphicFrameMk id="3" creationId="{4E372DAA-5E28-3B4B-B2F3-C2C92FE248FD}"/>
          </ac:graphicFrameMkLst>
        </pc:graphicFrameChg>
        <pc:picChg chg="mod modCrop">
          <ac:chgData name="Annie Hindenlang" userId="8dc5ef33-3c16-441d-b5cc-2118780a4648" providerId="ADAL" clId="{8D0F2557-0449-CF4C-9414-3CBF24C60ED4}" dt="2022-02-08T17:39:29.732" v="493" actId="1076"/>
          <ac:picMkLst>
            <pc:docMk/>
            <pc:sldMk cId="943150550" sldId="1190"/>
            <ac:picMk id="8" creationId="{6A2A66EE-E07C-4745-A68D-D4F5B5163F4C}"/>
          </ac:picMkLst>
        </pc:picChg>
        <pc:cxnChg chg="add mod">
          <ac:chgData name="Annie Hindenlang" userId="8dc5ef33-3c16-441d-b5cc-2118780a4648" providerId="ADAL" clId="{8D0F2557-0449-CF4C-9414-3CBF24C60ED4}" dt="2022-02-08T17:32:58.309" v="299" actId="208"/>
          <ac:cxnSpMkLst>
            <pc:docMk/>
            <pc:sldMk cId="943150550" sldId="1190"/>
            <ac:cxnSpMk id="3" creationId="{64C96628-9920-8C4B-BC8E-224228A30E3C}"/>
          </ac:cxnSpMkLst>
        </pc:cxnChg>
        <pc:cxnChg chg="add mod">
          <ac:chgData name="Annie Hindenlang" userId="8dc5ef33-3c16-441d-b5cc-2118780a4648" providerId="ADAL" clId="{8D0F2557-0449-CF4C-9414-3CBF24C60ED4}" dt="2022-02-08T17:33:02.552" v="300" actId="208"/>
          <ac:cxnSpMkLst>
            <pc:docMk/>
            <pc:sldMk cId="943150550" sldId="1190"/>
            <ac:cxnSpMk id="9" creationId="{501402EF-59B0-FA46-9C82-D667B563F929}"/>
          </ac:cxnSpMkLst>
        </pc:cxnChg>
        <pc:cxnChg chg="add mod">
          <ac:chgData name="Annie Hindenlang" userId="8dc5ef33-3c16-441d-b5cc-2118780a4648" providerId="ADAL" clId="{8D0F2557-0449-CF4C-9414-3CBF24C60ED4}" dt="2022-02-08T17:39:21.414" v="490" actId="1076"/>
          <ac:cxnSpMkLst>
            <pc:docMk/>
            <pc:sldMk cId="943150550" sldId="1190"/>
            <ac:cxnSpMk id="12" creationId="{274467D2-5BB8-6E44-ADF7-460D7329C981}"/>
          </ac:cxnSpMkLst>
        </pc:cxnChg>
        <pc:cxnChg chg="add mod">
          <ac:chgData name="Annie Hindenlang" userId="8dc5ef33-3c16-441d-b5cc-2118780a4648" providerId="ADAL" clId="{8D0F2557-0449-CF4C-9414-3CBF24C60ED4}" dt="2022-02-08T17:33:05.455" v="301" actId="208"/>
          <ac:cxnSpMkLst>
            <pc:docMk/>
            <pc:sldMk cId="943150550" sldId="1190"/>
            <ac:cxnSpMk id="16" creationId="{793EE3C4-D1F2-4A4B-AD66-6DEF9A84B75B}"/>
          </ac:cxnSpMkLst>
        </pc:cxnChg>
        <pc:cxnChg chg="add mod">
          <ac:chgData name="Annie Hindenlang" userId="8dc5ef33-3c16-441d-b5cc-2118780a4648" providerId="ADAL" clId="{8D0F2557-0449-CF4C-9414-3CBF24C60ED4}" dt="2022-02-08T17:33:08.402" v="302" actId="208"/>
          <ac:cxnSpMkLst>
            <pc:docMk/>
            <pc:sldMk cId="943150550" sldId="1190"/>
            <ac:cxnSpMk id="19" creationId="{533AE3F9-A22F-274A-B97E-0C426CDE97A3}"/>
          </ac:cxnSpMkLst>
        </pc:cxnChg>
        <pc:cxnChg chg="add mod">
          <ac:chgData name="Annie Hindenlang" userId="8dc5ef33-3c16-441d-b5cc-2118780a4648" providerId="ADAL" clId="{8D0F2557-0449-CF4C-9414-3CBF24C60ED4}" dt="2022-02-08T17:33:12.239" v="303" actId="208"/>
          <ac:cxnSpMkLst>
            <pc:docMk/>
            <pc:sldMk cId="943150550" sldId="1190"/>
            <ac:cxnSpMk id="26" creationId="{03D3DE52-3214-0D4C-8AF4-AB014D54C46B}"/>
          </ac:cxnSpMkLst>
        </pc:cxnChg>
        <pc:cxnChg chg="add mod">
          <ac:chgData name="Annie Hindenlang" userId="8dc5ef33-3c16-441d-b5cc-2118780a4648" providerId="ADAL" clId="{8D0F2557-0449-CF4C-9414-3CBF24C60ED4}" dt="2022-02-08T17:33:14.736" v="304" actId="208"/>
          <ac:cxnSpMkLst>
            <pc:docMk/>
            <pc:sldMk cId="943150550" sldId="1190"/>
            <ac:cxnSpMk id="29" creationId="{6BF27975-53A1-714D-A376-D0003BFAC1B3}"/>
          </ac:cxnSpMkLst>
        </pc:cxnChg>
        <pc:cxnChg chg="add mod">
          <ac:chgData name="Annie Hindenlang" userId="8dc5ef33-3c16-441d-b5cc-2118780a4648" providerId="ADAL" clId="{8D0F2557-0449-CF4C-9414-3CBF24C60ED4}" dt="2022-02-08T17:32:52.245" v="297" actId="208"/>
          <ac:cxnSpMkLst>
            <pc:docMk/>
            <pc:sldMk cId="943150550" sldId="1190"/>
            <ac:cxnSpMk id="32" creationId="{508C02A2-C0A6-C64A-93AC-A5F5E62B0CC5}"/>
          </ac:cxnSpMkLst>
        </pc:cxnChg>
      </pc:sldChg>
      <pc:sldChg chg="modSp mod">
        <pc:chgData name="Annie Hindenlang" userId="8dc5ef33-3c16-441d-b5cc-2118780a4648" providerId="ADAL" clId="{8D0F2557-0449-CF4C-9414-3CBF24C60ED4}" dt="2022-02-07T22:59:07.964" v="51" actId="20577"/>
        <pc:sldMkLst>
          <pc:docMk/>
          <pc:sldMk cId="677189506" sldId="1244"/>
        </pc:sldMkLst>
        <pc:spChg chg="mod">
          <ac:chgData name="Annie Hindenlang" userId="8dc5ef33-3c16-441d-b5cc-2118780a4648" providerId="ADAL" clId="{8D0F2557-0449-CF4C-9414-3CBF24C60ED4}" dt="2022-02-07T22:59:07.964" v="51" actId="20577"/>
          <ac:spMkLst>
            <pc:docMk/>
            <pc:sldMk cId="677189506" sldId="1244"/>
            <ac:spMk id="10" creationId="{4B796AFF-D92B-D044-9D99-41A5B2E6679A}"/>
          </ac:spMkLst>
        </pc:spChg>
      </pc:sldChg>
      <pc:sldChg chg="del">
        <pc:chgData name="Annie Hindenlang" userId="8dc5ef33-3c16-441d-b5cc-2118780a4648" providerId="ADAL" clId="{8D0F2557-0449-CF4C-9414-3CBF24C60ED4}" dt="2022-02-07T22:54:01.085" v="4" actId="2696"/>
        <pc:sldMkLst>
          <pc:docMk/>
          <pc:sldMk cId="1123875463" sldId="1245"/>
        </pc:sldMkLst>
      </pc:sldChg>
      <pc:sldChg chg="modSp mod">
        <pc:chgData name="Annie Hindenlang" userId="8dc5ef33-3c16-441d-b5cc-2118780a4648" providerId="ADAL" clId="{8D0F2557-0449-CF4C-9414-3CBF24C60ED4}" dt="2022-02-07T23:00:03.173" v="65" actId="20577"/>
        <pc:sldMkLst>
          <pc:docMk/>
          <pc:sldMk cId="19810987" sldId="1246"/>
        </pc:sldMkLst>
        <pc:spChg chg="mod">
          <ac:chgData name="Annie Hindenlang" userId="8dc5ef33-3c16-441d-b5cc-2118780a4648" providerId="ADAL" clId="{8D0F2557-0449-CF4C-9414-3CBF24C60ED4}" dt="2022-02-07T23:00:03.173" v="65" actId="20577"/>
          <ac:spMkLst>
            <pc:docMk/>
            <pc:sldMk cId="19810987" sldId="1246"/>
            <ac:spMk id="6" creationId="{4556B3AA-0EBF-CD48-A8E6-D824A945BA25}"/>
          </ac:spMkLst>
        </pc:spChg>
      </pc:sldChg>
    </pc:docChg>
  </pc:docChgLst>
  <pc:docChgLst>
    <pc:chgData name="Annie Hindenlang" userId="S::annie@topology.is::8dc5ef33-3c16-441d-b5cc-2118780a4648" providerId="AD" clId="Web-{DFAD0F63-7294-323F-F3F5-E86485F55636}"/>
    <pc:docChg chg="modSld">
      <pc:chgData name="Annie Hindenlang" userId="S::annie@topology.is::8dc5ef33-3c16-441d-b5cc-2118780a4648" providerId="AD" clId="Web-{DFAD0F63-7294-323F-F3F5-E86485F55636}" dt="2022-02-07T01:26:06.256" v="10" actId="20577"/>
      <pc:docMkLst>
        <pc:docMk/>
      </pc:docMkLst>
      <pc:sldChg chg="modSp">
        <pc:chgData name="Annie Hindenlang" userId="S::annie@topology.is::8dc5ef33-3c16-441d-b5cc-2118780a4648" providerId="AD" clId="Web-{DFAD0F63-7294-323F-F3F5-E86485F55636}" dt="2022-02-07T01:26:06.256" v="10" actId="20577"/>
        <pc:sldMkLst>
          <pc:docMk/>
          <pc:sldMk cId="555457247" sldId="1167"/>
        </pc:sldMkLst>
        <pc:spChg chg="mod">
          <ac:chgData name="Annie Hindenlang" userId="S::annie@topology.is::8dc5ef33-3c16-441d-b5cc-2118780a4648" providerId="AD" clId="Web-{DFAD0F63-7294-323F-F3F5-E86485F55636}" dt="2022-02-07T01:26:06.256" v="10" actId="20577"/>
          <ac:spMkLst>
            <pc:docMk/>
            <pc:sldMk cId="555457247" sldId="1167"/>
            <ac:spMk id="6" creationId="{4556B3AA-0EBF-CD48-A8E6-D824A945BA25}"/>
          </ac:spMkLst>
        </pc:spChg>
      </pc:sldChg>
    </pc:docChg>
  </pc:docChgLst>
  <pc:docChgLst>
    <pc:chgData name="Teun Deuling" userId="fdb4f058-9dbf-4517-a652-9eda2341ded3" providerId="ADAL" clId="{1EABCA9F-D6FD-EA4F-A8E2-CDD9FC488E47}"/>
    <pc:docChg chg="modSld">
      <pc:chgData name="Teun Deuling" userId="fdb4f058-9dbf-4517-a652-9eda2341ded3" providerId="ADAL" clId="{1EABCA9F-D6FD-EA4F-A8E2-CDD9FC488E47}" dt="2021-05-10T16:57:45.323" v="1" actId="14100"/>
      <pc:docMkLst>
        <pc:docMk/>
      </pc:docMkLst>
      <pc:sldChg chg="modSp mod">
        <pc:chgData name="Teun Deuling" userId="fdb4f058-9dbf-4517-a652-9eda2341ded3" providerId="ADAL" clId="{1EABCA9F-D6FD-EA4F-A8E2-CDD9FC488E47}" dt="2021-05-10T16:57:45.323" v="1" actId="14100"/>
        <pc:sldMkLst>
          <pc:docMk/>
          <pc:sldMk cId="0" sldId="1115"/>
        </pc:sldMkLst>
        <pc:spChg chg="mod">
          <ac:chgData name="Teun Deuling" userId="fdb4f058-9dbf-4517-a652-9eda2341ded3" providerId="ADAL" clId="{1EABCA9F-D6FD-EA4F-A8E2-CDD9FC488E47}" dt="2021-05-10T16:57:41.358" v="0" actId="14100"/>
          <ac:spMkLst>
            <pc:docMk/>
            <pc:sldMk cId="0" sldId="1115"/>
            <ac:spMk id="11" creationId="{8732D5E0-4439-3C4E-9ADE-F4447BFCEBCA}"/>
          </ac:spMkLst>
        </pc:spChg>
        <pc:spChg chg="mod">
          <ac:chgData name="Teun Deuling" userId="fdb4f058-9dbf-4517-a652-9eda2341ded3" providerId="ADAL" clId="{1EABCA9F-D6FD-EA4F-A8E2-CDD9FC488E47}" dt="2021-05-10T16:57:45.323" v="1" actId="14100"/>
          <ac:spMkLst>
            <pc:docMk/>
            <pc:sldMk cId="0" sldId="1115"/>
            <ac:spMk id="13" creationId="{FD702AAA-8308-3846-9848-62D3B591FD3E}"/>
          </ac:spMkLst>
        </pc:spChg>
      </pc:sldChg>
    </pc:docChg>
  </pc:docChgLst>
  <pc:docChgLst>
    <pc:chgData name="Annie Hindenlang" userId="8dc5ef33-3c16-441d-b5cc-2118780a4648" providerId="ADAL" clId="{ED3E8CC5-A84C-8F45-906D-CBF42F90F91E}"/>
    <pc:docChg chg="undo custSel addSld delSld modSld sldOrd delMainMaster">
      <pc:chgData name="Annie Hindenlang" userId="8dc5ef33-3c16-441d-b5cc-2118780a4648" providerId="ADAL" clId="{ED3E8CC5-A84C-8F45-906D-CBF42F90F91E}" dt="2022-02-04T17:59:58.623" v="2661" actId="478"/>
      <pc:docMkLst>
        <pc:docMk/>
      </pc:docMkLst>
      <pc:sldChg chg="delSp modSp mod">
        <pc:chgData name="Annie Hindenlang" userId="8dc5ef33-3c16-441d-b5cc-2118780a4648" providerId="ADAL" clId="{ED3E8CC5-A84C-8F45-906D-CBF42F90F91E}" dt="2022-02-04T17:59:58.623" v="2661" actId="478"/>
        <pc:sldMkLst>
          <pc:docMk/>
          <pc:sldMk cId="0" sldId="1107"/>
        </pc:sldMkLst>
        <pc:spChg chg="del">
          <ac:chgData name="Annie Hindenlang" userId="8dc5ef33-3c16-441d-b5cc-2118780a4648" providerId="ADAL" clId="{ED3E8CC5-A84C-8F45-906D-CBF42F90F91E}" dt="2022-02-04T17:59:58.623" v="2661" actId="478"/>
          <ac:spMkLst>
            <pc:docMk/>
            <pc:sldMk cId="0" sldId="1107"/>
            <ac:spMk id="7" creationId="{D217A814-5755-804A-98F0-6452DB39F915}"/>
          </ac:spMkLst>
        </pc:spChg>
        <pc:spChg chg="mod">
          <ac:chgData name="Annie Hindenlang" userId="8dc5ef33-3c16-441d-b5cc-2118780a4648" providerId="ADAL" clId="{ED3E8CC5-A84C-8F45-906D-CBF42F90F91E}" dt="2022-02-04T17:59:52.820" v="2660" actId="14100"/>
          <ac:spMkLst>
            <pc:docMk/>
            <pc:sldMk cId="0" sldId="1107"/>
            <ac:spMk id="8" creationId="{ACE69350-D850-BB4F-863E-7A9751862056}"/>
          </ac:spMkLst>
        </pc:spChg>
      </pc:sldChg>
      <pc:sldChg chg="modSp mod">
        <pc:chgData name="Annie Hindenlang" userId="8dc5ef33-3c16-441d-b5cc-2118780a4648" providerId="ADAL" clId="{ED3E8CC5-A84C-8F45-906D-CBF42F90F91E}" dt="2022-02-04T16:48:50.229" v="77" actId="14100"/>
        <pc:sldMkLst>
          <pc:docMk/>
          <pc:sldMk cId="0" sldId="1115"/>
        </pc:sldMkLst>
        <pc:spChg chg="mod">
          <ac:chgData name="Annie Hindenlang" userId="8dc5ef33-3c16-441d-b5cc-2118780a4648" providerId="ADAL" clId="{ED3E8CC5-A84C-8F45-906D-CBF42F90F91E}" dt="2022-02-04T16:47:24.010" v="29" actId="1037"/>
          <ac:spMkLst>
            <pc:docMk/>
            <pc:sldMk cId="0" sldId="1115"/>
            <ac:spMk id="10" creationId="{9C2B6F1E-DB6F-2243-9D67-DABEBC59442A}"/>
          </ac:spMkLst>
        </pc:spChg>
        <pc:spChg chg="mod">
          <ac:chgData name="Annie Hindenlang" userId="8dc5ef33-3c16-441d-b5cc-2118780a4648" providerId="ADAL" clId="{ED3E8CC5-A84C-8F45-906D-CBF42F90F91E}" dt="2022-02-04T16:48:50.229" v="77" actId="14100"/>
          <ac:spMkLst>
            <pc:docMk/>
            <pc:sldMk cId="0" sldId="1115"/>
            <ac:spMk id="4099" creationId="{A45B4800-7892-CF43-8B35-E819196DEAD5}"/>
          </ac:spMkLst>
        </pc:spChg>
        <pc:picChg chg="mod">
          <ac:chgData name="Annie Hindenlang" userId="8dc5ef33-3c16-441d-b5cc-2118780a4648" providerId="ADAL" clId="{ED3E8CC5-A84C-8F45-906D-CBF42F90F91E}" dt="2022-02-04T16:48:33.747" v="71" actId="1076"/>
          <ac:picMkLst>
            <pc:docMk/>
            <pc:sldMk cId="0" sldId="1115"/>
            <ac:picMk id="3" creationId="{851957EC-71A1-419D-AA25-08076DBAB772}"/>
          </ac:picMkLst>
        </pc:picChg>
      </pc:sldChg>
      <pc:sldChg chg="modSp mod ord">
        <pc:chgData name="Annie Hindenlang" userId="8dc5ef33-3c16-441d-b5cc-2118780a4648" providerId="ADAL" clId="{ED3E8CC5-A84C-8F45-906D-CBF42F90F91E}" dt="2022-02-04T17:32:18.120" v="1466" actId="20578"/>
        <pc:sldMkLst>
          <pc:docMk/>
          <pc:sldMk cId="1492376971" sldId="1165"/>
        </pc:sldMkLst>
        <pc:spChg chg="mod">
          <ac:chgData name="Annie Hindenlang" userId="8dc5ef33-3c16-441d-b5cc-2118780a4648" providerId="ADAL" clId="{ED3E8CC5-A84C-8F45-906D-CBF42F90F91E}" dt="2022-02-04T17:10:44.170" v="939" actId="1076"/>
          <ac:spMkLst>
            <pc:docMk/>
            <pc:sldMk cId="1492376971" sldId="1165"/>
            <ac:spMk id="5" creationId="{11F29E31-EE1A-2946-95E3-4210226194D9}"/>
          </ac:spMkLst>
        </pc:spChg>
      </pc:sldChg>
      <pc:sldChg chg="modSp mod ord">
        <pc:chgData name="Annie Hindenlang" userId="8dc5ef33-3c16-441d-b5cc-2118780a4648" providerId="ADAL" clId="{ED3E8CC5-A84C-8F45-906D-CBF42F90F91E}" dt="2022-02-04T17:55:22.484" v="2373" actId="20577"/>
        <pc:sldMkLst>
          <pc:docMk/>
          <pc:sldMk cId="555457247" sldId="1167"/>
        </pc:sldMkLst>
        <pc:spChg chg="mod">
          <ac:chgData name="Annie Hindenlang" userId="8dc5ef33-3c16-441d-b5cc-2118780a4648" providerId="ADAL" clId="{ED3E8CC5-A84C-8F45-906D-CBF42F90F91E}" dt="2022-02-04T17:55:22.484" v="2373" actId="20577"/>
          <ac:spMkLst>
            <pc:docMk/>
            <pc:sldMk cId="555457247" sldId="1167"/>
            <ac:spMk id="6" creationId="{4556B3AA-0EBF-CD48-A8E6-D824A945BA25}"/>
          </ac:spMkLst>
        </pc:spChg>
        <pc:spChg chg="mod">
          <ac:chgData name="Annie Hindenlang" userId="8dc5ef33-3c16-441d-b5cc-2118780a4648" providerId="ADAL" clId="{ED3E8CC5-A84C-8F45-906D-CBF42F90F91E}" dt="2022-02-04T17:11:29.179" v="991" actId="14100"/>
          <ac:spMkLst>
            <pc:docMk/>
            <pc:sldMk cId="555457247" sldId="1167"/>
            <ac:spMk id="11" creationId="{EBBB3DC0-D192-334B-8A93-F6F05AD2F5F0}"/>
          </ac:spMkLst>
        </pc:spChg>
      </pc:sldChg>
      <pc:sldChg chg="del">
        <pc:chgData name="Annie Hindenlang" userId="8dc5ef33-3c16-441d-b5cc-2118780a4648" providerId="ADAL" clId="{ED3E8CC5-A84C-8F45-906D-CBF42F90F91E}" dt="2022-02-04T16:49:39.795" v="78" actId="2696"/>
        <pc:sldMkLst>
          <pc:docMk/>
          <pc:sldMk cId="3720931619" sldId="1170"/>
        </pc:sldMkLst>
      </pc:sldChg>
      <pc:sldChg chg="del">
        <pc:chgData name="Annie Hindenlang" userId="8dc5ef33-3c16-441d-b5cc-2118780a4648" providerId="ADAL" clId="{ED3E8CC5-A84C-8F45-906D-CBF42F90F91E}" dt="2022-02-04T16:57:41.185" v="372" actId="2696"/>
        <pc:sldMkLst>
          <pc:docMk/>
          <pc:sldMk cId="1100943834" sldId="1171"/>
        </pc:sldMkLst>
      </pc:sldChg>
      <pc:sldChg chg="addSp modSp mod ord">
        <pc:chgData name="Annie Hindenlang" userId="8dc5ef33-3c16-441d-b5cc-2118780a4648" providerId="ADAL" clId="{ED3E8CC5-A84C-8F45-906D-CBF42F90F91E}" dt="2022-02-04T17:41:19.034" v="1749" actId="1076"/>
        <pc:sldMkLst>
          <pc:docMk/>
          <pc:sldMk cId="377395177" sldId="1177"/>
        </pc:sldMkLst>
        <pc:spChg chg="mod">
          <ac:chgData name="Annie Hindenlang" userId="8dc5ef33-3c16-441d-b5cc-2118780a4648" providerId="ADAL" clId="{ED3E8CC5-A84C-8F45-906D-CBF42F90F91E}" dt="2022-02-04T17:41:19.034" v="1749" actId="1076"/>
          <ac:spMkLst>
            <pc:docMk/>
            <pc:sldMk cId="377395177" sldId="1177"/>
            <ac:spMk id="6" creationId="{4556B3AA-0EBF-CD48-A8E6-D824A945BA25}"/>
          </ac:spMkLst>
        </pc:spChg>
        <pc:spChg chg="mod">
          <ac:chgData name="Annie Hindenlang" userId="8dc5ef33-3c16-441d-b5cc-2118780a4648" providerId="ADAL" clId="{ED3E8CC5-A84C-8F45-906D-CBF42F90F91E}" dt="2022-02-04T16:58:46.251" v="383" actId="20577"/>
          <ac:spMkLst>
            <pc:docMk/>
            <pc:sldMk cId="377395177" sldId="1177"/>
            <ac:spMk id="11" creationId="{EBBB3DC0-D192-334B-8A93-F6F05AD2F5F0}"/>
          </ac:spMkLst>
        </pc:spChg>
        <pc:picChg chg="add mod">
          <ac:chgData name="Annie Hindenlang" userId="8dc5ef33-3c16-441d-b5cc-2118780a4648" providerId="ADAL" clId="{ED3E8CC5-A84C-8F45-906D-CBF42F90F91E}" dt="2022-02-04T17:29:39.791" v="1408" actId="732"/>
          <ac:picMkLst>
            <pc:docMk/>
            <pc:sldMk cId="377395177" sldId="1177"/>
            <ac:picMk id="1026" creationId="{1852DA97-2294-834F-B7BB-DDC082C72B50}"/>
          </ac:picMkLst>
        </pc:picChg>
      </pc:sldChg>
      <pc:sldChg chg="del">
        <pc:chgData name="Annie Hindenlang" userId="8dc5ef33-3c16-441d-b5cc-2118780a4648" providerId="ADAL" clId="{ED3E8CC5-A84C-8F45-906D-CBF42F90F91E}" dt="2022-02-04T17:10:50.998" v="940" actId="2696"/>
        <pc:sldMkLst>
          <pc:docMk/>
          <pc:sldMk cId="1730085247" sldId="1179"/>
        </pc:sldMkLst>
      </pc:sldChg>
      <pc:sldChg chg="del">
        <pc:chgData name="Annie Hindenlang" userId="8dc5ef33-3c16-441d-b5cc-2118780a4648" providerId="ADAL" clId="{ED3E8CC5-A84C-8F45-906D-CBF42F90F91E}" dt="2022-02-04T16:57:43.174" v="373" actId="2696"/>
        <pc:sldMkLst>
          <pc:docMk/>
          <pc:sldMk cId="2679632794" sldId="1180"/>
        </pc:sldMkLst>
      </pc:sldChg>
      <pc:sldChg chg="addSp modSp mod">
        <pc:chgData name="Annie Hindenlang" userId="8dc5ef33-3c16-441d-b5cc-2118780a4648" providerId="ADAL" clId="{ED3E8CC5-A84C-8F45-906D-CBF42F90F91E}" dt="2022-02-04T16:57:10.371" v="371" actId="1035"/>
        <pc:sldMkLst>
          <pc:docMk/>
          <pc:sldMk cId="567880537" sldId="1187"/>
        </pc:sldMkLst>
        <pc:spChg chg="mod">
          <ac:chgData name="Annie Hindenlang" userId="8dc5ef33-3c16-441d-b5cc-2118780a4648" providerId="ADAL" clId="{ED3E8CC5-A84C-8F45-906D-CBF42F90F91E}" dt="2022-02-04T16:57:10.371" v="371" actId="1035"/>
          <ac:spMkLst>
            <pc:docMk/>
            <pc:sldMk cId="567880537" sldId="1187"/>
            <ac:spMk id="5" creationId="{1FE64C73-2E91-0349-89FD-B529B8DDC418}"/>
          </ac:spMkLst>
        </pc:spChg>
        <pc:spChg chg="mod">
          <ac:chgData name="Annie Hindenlang" userId="8dc5ef33-3c16-441d-b5cc-2118780a4648" providerId="ADAL" clId="{ED3E8CC5-A84C-8F45-906D-CBF42F90F91E}" dt="2022-02-04T16:57:06.878" v="364" actId="1035"/>
          <ac:spMkLst>
            <pc:docMk/>
            <pc:sldMk cId="567880537" sldId="1187"/>
            <ac:spMk id="8" creationId="{B451E8CF-31D7-B44E-85E8-293875512107}"/>
          </ac:spMkLst>
        </pc:spChg>
        <pc:spChg chg="add mod">
          <ac:chgData name="Annie Hindenlang" userId="8dc5ef33-3c16-441d-b5cc-2118780a4648" providerId="ADAL" clId="{ED3E8CC5-A84C-8F45-906D-CBF42F90F91E}" dt="2022-02-04T16:56:52.766" v="344" actId="1036"/>
          <ac:spMkLst>
            <pc:docMk/>
            <pc:sldMk cId="567880537" sldId="1187"/>
            <ac:spMk id="10" creationId="{C1014DE2-371A-7148-869D-3BF1F525CC20}"/>
          </ac:spMkLst>
        </pc:spChg>
        <pc:spChg chg="mod">
          <ac:chgData name="Annie Hindenlang" userId="8dc5ef33-3c16-441d-b5cc-2118780a4648" providerId="ADAL" clId="{ED3E8CC5-A84C-8F45-906D-CBF42F90F91E}" dt="2022-02-04T16:56:58.952" v="352" actId="1035"/>
          <ac:spMkLst>
            <pc:docMk/>
            <pc:sldMk cId="567880537" sldId="1187"/>
            <ac:spMk id="11" creationId="{4E81456C-A45F-3F49-9FF5-FFAC286E1AF7}"/>
          </ac:spMkLst>
        </pc:spChg>
        <pc:spChg chg="mod">
          <ac:chgData name="Annie Hindenlang" userId="8dc5ef33-3c16-441d-b5cc-2118780a4648" providerId="ADAL" clId="{ED3E8CC5-A84C-8F45-906D-CBF42F90F91E}" dt="2022-02-04T16:56:28.721" v="332" actId="20577"/>
          <ac:spMkLst>
            <pc:docMk/>
            <pc:sldMk cId="567880537" sldId="1187"/>
            <ac:spMk id="12" creationId="{300F6F29-F27E-1842-A207-5090F0A71A9F}"/>
          </ac:spMkLst>
        </pc:spChg>
        <pc:spChg chg="mod">
          <ac:chgData name="Annie Hindenlang" userId="8dc5ef33-3c16-441d-b5cc-2118780a4648" providerId="ADAL" clId="{ED3E8CC5-A84C-8F45-906D-CBF42F90F91E}" dt="2022-02-04T16:57:03.573" v="356" actId="1035"/>
          <ac:spMkLst>
            <pc:docMk/>
            <pc:sldMk cId="567880537" sldId="1187"/>
            <ac:spMk id="21" creationId="{214319AE-BF56-F94E-92FC-0357E86DD95A}"/>
          </ac:spMkLst>
        </pc:spChg>
        <pc:cxnChg chg="mod">
          <ac:chgData name="Annie Hindenlang" userId="8dc5ef33-3c16-441d-b5cc-2118780a4648" providerId="ADAL" clId="{ED3E8CC5-A84C-8F45-906D-CBF42F90F91E}" dt="2022-02-04T16:56:52.766" v="344" actId="1036"/>
          <ac:cxnSpMkLst>
            <pc:docMk/>
            <pc:sldMk cId="567880537" sldId="1187"/>
            <ac:cxnSpMk id="4" creationId="{06BA822D-2259-3443-B7DF-ED84A403F6E8}"/>
          </ac:cxnSpMkLst>
        </pc:cxnChg>
      </pc:sldChg>
      <pc:sldChg chg="ord">
        <pc:chgData name="Annie Hindenlang" userId="8dc5ef33-3c16-441d-b5cc-2118780a4648" providerId="ADAL" clId="{ED3E8CC5-A84C-8F45-906D-CBF42F90F91E}" dt="2022-02-04T16:49:57.046" v="85" actId="20578"/>
        <pc:sldMkLst>
          <pc:docMk/>
          <pc:sldMk cId="943150550" sldId="1190"/>
        </pc:sldMkLst>
      </pc:sldChg>
      <pc:sldChg chg="del">
        <pc:chgData name="Annie Hindenlang" userId="8dc5ef33-3c16-441d-b5cc-2118780a4648" providerId="ADAL" clId="{ED3E8CC5-A84C-8F45-906D-CBF42F90F91E}" dt="2022-02-04T16:57:43.860" v="374" actId="2696"/>
        <pc:sldMkLst>
          <pc:docMk/>
          <pc:sldMk cId="2046449837" sldId="1243"/>
        </pc:sldMkLst>
      </pc:sldChg>
      <pc:sldChg chg="delSp modSp mod">
        <pc:chgData name="Annie Hindenlang" userId="8dc5ef33-3c16-441d-b5cc-2118780a4648" providerId="ADAL" clId="{ED3E8CC5-A84C-8F45-906D-CBF42F90F91E}" dt="2022-02-04T17:59:07.722" v="2617" actId="1038"/>
        <pc:sldMkLst>
          <pc:docMk/>
          <pc:sldMk cId="677189506" sldId="1244"/>
        </pc:sldMkLst>
        <pc:spChg chg="mod">
          <ac:chgData name="Annie Hindenlang" userId="8dc5ef33-3c16-441d-b5cc-2118780a4648" providerId="ADAL" clId="{ED3E8CC5-A84C-8F45-906D-CBF42F90F91E}" dt="2022-02-04T17:58:46.611" v="2612" actId="20577"/>
          <ac:spMkLst>
            <pc:docMk/>
            <pc:sldMk cId="677189506" sldId="1244"/>
            <ac:spMk id="10" creationId="{4B796AFF-D92B-D044-9D99-41A5B2E6679A}"/>
          </ac:spMkLst>
        </pc:spChg>
        <pc:spChg chg="del">
          <ac:chgData name="Annie Hindenlang" userId="8dc5ef33-3c16-441d-b5cc-2118780a4648" providerId="ADAL" clId="{ED3E8CC5-A84C-8F45-906D-CBF42F90F91E}" dt="2022-02-04T17:58:52.273" v="2613" actId="478"/>
          <ac:spMkLst>
            <pc:docMk/>
            <pc:sldMk cId="677189506" sldId="1244"/>
            <ac:spMk id="15" creationId="{440C35BA-25C6-214B-96FD-5C1B9EA35FE0}"/>
          </ac:spMkLst>
        </pc:spChg>
        <pc:spChg chg="mod">
          <ac:chgData name="Annie Hindenlang" userId="8dc5ef33-3c16-441d-b5cc-2118780a4648" providerId="ADAL" clId="{ED3E8CC5-A84C-8F45-906D-CBF42F90F91E}" dt="2022-02-04T17:35:51.053" v="1469" actId="1035"/>
          <ac:spMkLst>
            <pc:docMk/>
            <pc:sldMk cId="677189506" sldId="1244"/>
            <ac:spMk id="16" creationId="{9A24372B-31A3-2849-922C-C36ADA41F2E5}"/>
          </ac:spMkLst>
        </pc:spChg>
        <pc:spChg chg="mod">
          <ac:chgData name="Annie Hindenlang" userId="8dc5ef33-3c16-441d-b5cc-2118780a4648" providerId="ADAL" clId="{ED3E8CC5-A84C-8F45-906D-CBF42F90F91E}" dt="2022-02-04T17:58:58.944" v="2614" actId="1076"/>
          <ac:spMkLst>
            <pc:docMk/>
            <pc:sldMk cId="677189506" sldId="1244"/>
            <ac:spMk id="18" creationId="{67DC2728-7570-0B41-A5A0-278EAED1A5CF}"/>
          </ac:spMkLst>
        </pc:spChg>
        <pc:spChg chg="mod">
          <ac:chgData name="Annie Hindenlang" userId="8dc5ef33-3c16-441d-b5cc-2118780a4648" providerId="ADAL" clId="{ED3E8CC5-A84C-8F45-906D-CBF42F90F91E}" dt="2022-02-04T17:59:07.722" v="2617" actId="1038"/>
          <ac:spMkLst>
            <pc:docMk/>
            <pc:sldMk cId="677189506" sldId="1244"/>
            <ac:spMk id="19" creationId="{B6D31D92-0753-F141-843E-548E2931E12F}"/>
          </ac:spMkLst>
        </pc:spChg>
        <pc:spChg chg="del">
          <ac:chgData name="Annie Hindenlang" userId="8dc5ef33-3c16-441d-b5cc-2118780a4648" providerId="ADAL" clId="{ED3E8CC5-A84C-8F45-906D-CBF42F90F91E}" dt="2022-02-04T17:59:00.923" v="2615" actId="478"/>
          <ac:spMkLst>
            <pc:docMk/>
            <pc:sldMk cId="677189506" sldId="1244"/>
            <ac:spMk id="20" creationId="{5CA3243E-A5C6-7A4C-9950-563E01599C3D}"/>
          </ac:spMkLst>
        </pc:spChg>
        <pc:cxnChg chg="mod">
          <ac:chgData name="Annie Hindenlang" userId="8dc5ef33-3c16-441d-b5cc-2118780a4648" providerId="ADAL" clId="{ED3E8CC5-A84C-8F45-906D-CBF42F90F91E}" dt="2022-02-04T17:59:07.722" v="2617" actId="1038"/>
          <ac:cxnSpMkLst>
            <pc:docMk/>
            <pc:sldMk cId="677189506" sldId="1244"/>
            <ac:cxnSpMk id="5" creationId="{E541D566-C83C-9C49-AED5-DB24BFF1381A}"/>
          </ac:cxnSpMkLst>
        </pc:cxnChg>
      </pc:sldChg>
      <pc:sldChg chg="modSp mod">
        <pc:chgData name="Annie Hindenlang" userId="8dc5ef33-3c16-441d-b5cc-2118780a4648" providerId="ADAL" clId="{ED3E8CC5-A84C-8F45-906D-CBF42F90F91E}" dt="2022-02-04T16:50:23.491" v="100" actId="1035"/>
        <pc:sldMkLst>
          <pc:docMk/>
          <pc:sldMk cId="1123875463" sldId="1245"/>
        </pc:sldMkLst>
        <pc:spChg chg="mod">
          <ac:chgData name="Annie Hindenlang" userId="8dc5ef33-3c16-441d-b5cc-2118780a4648" providerId="ADAL" clId="{ED3E8CC5-A84C-8F45-906D-CBF42F90F91E}" dt="2022-02-04T16:49:43.910" v="81" actId="20577"/>
          <ac:spMkLst>
            <pc:docMk/>
            <pc:sldMk cId="1123875463" sldId="1245"/>
            <ac:spMk id="18" creationId="{C9324F92-28B4-E945-ACAF-0E90CE5958ED}"/>
          </ac:spMkLst>
        </pc:spChg>
        <pc:picChg chg="mod">
          <ac:chgData name="Annie Hindenlang" userId="8dc5ef33-3c16-441d-b5cc-2118780a4648" providerId="ADAL" clId="{ED3E8CC5-A84C-8F45-906D-CBF42F90F91E}" dt="2022-02-04T16:50:23.491" v="100" actId="1035"/>
          <ac:picMkLst>
            <pc:docMk/>
            <pc:sldMk cId="1123875463" sldId="1245"/>
            <ac:picMk id="13" creationId="{B4F6CB56-C117-2341-835A-9258FC7CCC41}"/>
          </ac:picMkLst>
        </pc:picChg>
      </pc:sldChg>
      <pc:sldChg chg="modSp add mod">
        <pc:chgData name="Annie Hindenlang" userId="8dc5ef33-3c16-441d-b5cc-2118780a4648" providerId="ADAL" clId="{ED3E8CC5-A84C-8F45-906D-CBF42F90F91E}" dt="2022-02-04T17:54:29.633" v="2316" actId="1076"/>
        <pc:sldMkLst>
          <pc:docMk/>
          <pc:sldMk cId="19810987" sldId="1246"/>
        </pc:sldMkLst>
        <pc:spChg chg="mod">
          <ac:chgData name="Annie Hindenlang" userId="8dc5ef33-3c16-441d-b5cc-2118780a4648" providerId="ADAL" clId="{ED3E8CC5-A84C-8F45-906D-CBF42F90F91E}" dt="2022-02-04T17:54:29.633" v="2316" actId="1076"/>
          <ac:spMkLst>
            <pc:docMk/>
            <pc:sldMk cId="19810987" sldId="1246"/>
            <ac:spMk id="6" creationId="{4556B3AA-0EBF-CD48-A8E6-D824A945BA25}"/>
          </ac:spMkLst>
        </pc:spChg>
        <pc:spChg chg="mod">
          <ac:chgData name="Annie Hindenlang" userId="8dc5ef33-3c16-441d-b5cc-2118780a4648" providerId="ADAL" clId="{ED3E8CC5-A84C-8F45-906D-CBF42F90F91E}" dt="2022-02-04T17:38:11.753" v="1603" actId="14100"/>
          <ac:spMkLst>
            <pc:docMk/>
            <pc:sldMk cId="19810987" sldId="1246"/>
            <ac:spMk id="11" creationId="{EBBB3DC0-D192-334B-8A93-F6F05AD2F5F0}"/>
          </ac:spMkLst>
        </pc:spChg>
      </pc:sldChg>
      <pc:sldChg chg="modSp add del mod">
        <pc:chgData name="Annie Hindenlang" userId="8dc5ef33-3c16-441d-b5cc-2118780a4648" providerId="ADAL" clId="{ED3E8CC5-A84C-8F45-906D-CBF42F90F91E}" dt="2022-02-04T17:32:28.458" v="1468" actId="2696"/>
        <pc:sldMkLst>
          <pc:docMk/>
          <pc:sldMk cId="1829246383" sldId="1247"/>
        </pc:sldMkLst>
        <pc:spChg chg="mod">
          <ac:chgData name="Annie Hindenlang" userId="8dc5ef33-3c16-441d-b5cc-2118780a4648" providerId="ADAL" clId="{ED3E8CC5-A84C-8F45-906D-CBF42F90F91E}" dt="2022-02-04T17:31:08.854" v="1454" actId="14100"/>
          <ac:spMkLst>
            <pc:docMk/>
            <pc:sldMk cId="1829246383" sldId="1247"/>
            <ac:spMk id="11" creationId="{EBBB3DC0-D192-334B-8A93-F6F05AD2F5F0}"/>
          </ac:spMkLst>
        </pc:spChg>
      </pc:sldChg>
      <pc:sldChg chg="modSp add mod">
        <pc:chgData name="Annie Hindenlang" userId="8dc5ef33-3c16-441d-b5cc-2118780a4648" providerId="ADAL" clId="{ED3E8CC5-A84C-8F45-906D-CBF42F90F91E}" dt="2022-02-04T17:55:33.304" v="2374" actId="114"/>
        <pc:sldMkLst>
          <pc:docMk/>
          <pc:sldMk cId="2305433710" sldId="1247"/>
        </pc:sldMkLst>
        <pc:spChg chg="mod">
          <ac:chgData name="Annie Hindenlang" userId="8dc5ef33-3c16-441d-b5cc-2118780a4648" providerId="ADAL" clId="{ED3E8CC5-A84C-8F45-906D-CBF42F90F91E}" dt="2022-02-04T17:55:33.304" v="2374" actId="114"/>
          <ac:spMkLst>
            <pc:docMk/>
            <pc:sldMk cId="2305433710" sldId="1247"/>
            <ac:spMk id="6" creationId="{4556B3AA-0EBF-CD48-A8E6-D824A945BA25}"/>
          </ac:spMkLst>
        </pc:spChg>
        <pc:spChg chg="mod">
          <ac:chgData name="Annie Hindenlang" userId="8dc5ef33-3c16-441d-b5cc-2118780a4648" providerId="ADAL" clId="{ED3E8CC5-A84C-8F45-906D-CBF42F90F91E}" dt="2022-02-04T17:54:55.574" v="2335" actId="14100"/>
          <ac:spMkLst>
            <pc:docMk/>
            <pc:sldMk cId="2305433710" sldId="1247"/>
            <ac:spMk id="11" creationId="{EBBB3DC0-D192-334B-8A93-F6F05AD2F5F0}"/>
          </ac:spMkLst>
        </pc:spChg>
      </pc:sldChg>
      <pc:sldMasterChg chg="del delSldLayout">
        <pc:chgData name="Annie Hindenlang" userId="8dc5ef33-3c16-441d-b5cc-2118780a4648" providerId="ADAL" clId="{ED3E8CC5-A84C-8F45-906D-CBF42F90F91E}" dt="2022-02-04T16:57:43.860" v="374" actId="2696"/>
        <pc:sldMasterMkLst>
          <pc:docMk/>
          <pc:sldMasterMk cId="1762509852" sldId="2147483672"/>
        </pc:sldMasterMkLst>
        <pc:sldLayoutChg chg="del">
          <pc:chgData name="Annie Hindenlang" userId="8dc5ef33-3c16-441d-b5cc-2118780a4648" providerId="ADAL" clId="{ED3E8CC5-A84C-8F45-906D-CBF42F90F91E}" dt="2022-02-04T16:57:43.860" v="374" actId="2696"/>
          <pc:sldLayoutMkLst>
            <pc:docMk/>
            <pc:sldMasterMk cId="1762509852" sldId="2147483672"/>
            <pc:sldLayoutMk cId="2281867923" sldId="2147483673"/>
          </pc:sldLayoutMkLst>
        </pc:sldLayoutChg>
        <pc:sldLayoutChg chg="del">
          <pc:chgData name="Annie Hindenlang" userId="8dc5ef33-3c16-441d-b5cc-2118780a4648" providerId="ADAL" clId="{ED3E8CC5-A84C-8F45-906D-CBF42F90F91E}" dt="2022-02-04T16:57:43.860" v="374" actId="2696"/>
          <pc:sldLayoutMkLst>
            <pc:docMk/>
            <pc:sldMasterMk cId="1762509852" sldId="2147483672"/>
            <pc:sldLayoutMk cId="1531893645" sldId="2147483674"/>
          </pc:sldLayoutMkLst>
        </pc:sldLayoutChg>
        <pc:sldLayoutChg chg="del">
          <pc:chgData name="Annie Hindenlang" userId="8dc5ef33-3c16-441d-b5cc-2118780a4648" providerId="ADAL" clId="{ED3E8CC5-A84C-8F45-906D-CBF42F90F91E}" dt="2022-02-04T16:57:43.860" v="374" actId="2696"/>
          <pc:sldLayoutMkLst>
            <pc:docMk/>
            <pc:sldMasterMk cId="1762509852" sldId="2147483672"/>
            <pc:sldLayoutMk cId="2272650300" sldId="2147483675"/>
          </pc:sldLayoutMkLst>
        </pc:sldLayoutChg>
        <pc:sldLayoutChg chg="del">
          <pc:chgData name="Annie Hindenlang" userId="8dc5ef33-3c16-441d-b5cc-2118780a4648" providerId="ADAL" clId="{ED3E8CC5-A84C-8F45-906D-CBF42F90F91E}" dt="2022-02-04T16:57:43.860" v="374" actId="2696"/>
          <pc:sldLayoutMkLst>
            <pc:docMk/>
            <pc:sldMasterMk cId="1762509852" sldId="2147483672"/>
            <pc:sldLayoutMk cId="3972497222" sldId="2147483676"/>
          </pc:sldLayoutMkLst>
        </pc:sldLayoutChg>
        <pc:sldLayoutChg chg="del">
          <pc:chgData name="Annie Hindenlang" userId="8dc5ef33-3c16-441d-b5cc-2118780a4648" providerId="ADAL" clId="{ED3E8CC5-A84C-8F45-906D-CBF42F90F91E}" dt="2022-02-04T16:57:43.860" v="374" actId="2696"/>
          <pc:sldLayoutMkLst>
            <pc:docMk/>
            <pc:sldMasterMk cId="1762509852" sldId="2147483672"/>
            <pc:sldLayoutMk cId="3629114859" sldId="2147483677"/>
          </pc:sldLayoutMkLst>
        </pc:sldLayoutChg>
        <pc:sldLayoutChg chg="del">
          <pc:chgData name="Annie Hindenlang" userId="8dc5ef33-3c16-441d-b5cc-2118780a4648" providerId="ADAL" clId="{ED3E8CC5-A84C-8F45-906D-CBF42F90F91E}" dt="2022-02-04T16:57:43.860" v="374" actId="2696"/>
          <pc:sldLayoutMkLst>
            <pc:docMk/>
            <pc:sldMasterMk cId="1762509852" sldId="2147483672"/>
            <pc:sldLayoutMk cId="642327315" sldId="2147483678"/>
          </pc:sldLayoutMkLst>
        </pc:sldLayoutChg>
        <pc:sldLayoutChg chg="del">
          <pc:chgData name="Annie Hindenlang" userId="8dc5ef33-3c16-441d-b5cc-2118780a4648" providerId="ADAL" clId="{ED3E8CC5-A84C-8F45-906D-CBF42F90F91E}" dt="2022-02-04T16:57:43.860" v="374" actId="2696"/>
          <pc:sldLayoutMkLst>
            <pc:docMk/>
            <pc:sldMasterMk cId="1762509852" sldId="2147483672"/>
            <pc:sldLayoutMk cId="1597595056" sldId="2147483679"/>
          </pc:sldLayoutMkLst>
        </pc:sldLayoutChg>
        <pc:sldLayoutChg chg="del">
          <pc:chgData name="Annie Hindenlang" userId="8dc5ef33-3c16-441d-b5cc-2118780a4648" providerId="ADAL" clId="{ED3E8CC5-A84C-8F45-906D-CBF42F90F91E}" dt="2022-02-04T16:57:43.860" v="374" actId="2696"/>
          <pc:sldLayoutMkLst>
            <pc:docMk/>
            <pc:sldMasterMk cId="1762509852" sldId="2147483672"/>
            <pc:sldLayoutMk cId="1486732550" sldId="2147483680"/>
          </pc:sldLayoutMkLst>
        </pc:sldLayoutChg>
        <pc:sldLayoutChg chg="del">
          <pc:chgData name="Annie Hindenlang" userId="8dc5ef33-3c16-441d-b5cc-2118780a4648" providerId="ADAL" clId="{ED3E8CC5-A84C-8F45-906D-CBF42F90F91E}" dt="2022-02-04T16:57:43.860" v="374" actId="2696"/>
          <pc:sldLayoutMkLst>
            <pc:docMk/>
            <pc:sldMasterMk cId="1762509852" sldId="2147483672"/>
            <pc:sldLayoutMk cId="96702288" sldId="2147483681"/>
          </pc:sldLayoutMkLst>
        </pc:sldLayoutChg>
        <pc:sldLayoutChg chg="del">
          <pc:chgData name="Annie Hindenlang" userId="8dc5ef33-3c16-441d-b5cc-2118780a4648" providerId="ADAL" clId="{ED3E8CC5-A84C-8F45-906D-CBF42F90F91E}" dt="2022-02-04T16:57:43.860" v="374" actId="2696"/>
          <pc:sldLayoutMkLst>
            <pc:docMk/>
            <pc:sldMasterMk cId="1762509852" sldId="2147483672"/>
            <pc:sldLayoutMk cId="1812555075" sldId="2147483682"/>
          </pc:sldLayoutMkLst>
        </pc:sldLayoutChg>
        <pc:sldLayoutChg chg="del">
          <pc:chgData name="Annie Hindenlang" userId="8dc5ef33-3c16-441d-b5cc-2118780a4648" providerId="ADAL" clId="{ED3E8CC5-A84C-8F45-906D-CBF42F90F91E}" dt="2022-02-04T16:57:43.860" v="374" actId="2696"/>
          <pc:sldLayoutMkLst>
            <pc:docMk/>
            <pc:sldMasterMk cId="1762509852" sldId="2147483672"/>
            <pc:sldLayoutMk cId="3358064180" sldId="2147483683"/>
          </pc:sldLayoutMkLst>
        </pc:sldLayoutChg>
      </pc:sldMasterChg>
    </pc:docChg>
  </pc:docChgLst>
  <pc:docChgLst>
    <pc:chgData name="Teun Deuling" userId="S::t.deuling@topology.is::fdb4f058-9dbf-4517-a652-9eda2341ded3" providerId="AD" clId="Web-{6E09B19F-B0D6-0000-9C20-28864E835AB2}"/>
    <pc:docChg chg="modSld">
      <pc:chgData name="Teun Deuling" userId="S::t.deuling@topology.is::fdb4f058-9dbf-4517-a652-9eda2341ded3" providerId="AD" clId="Web-{6E09B19F-B0D6-0000-9C20-28864E835AB2}" dt="2021-03-04T18:07:10.867" v="36" actId="20577"/>
      <pc:docMkLst>
        <pc:docMk/>
      </pc:docMkLst>
      <pc:sldChg chg="modSp">
        <pc:chgData name="Teun Deuling" userId="S::t.deuling@topology.is::fdb4f058-9dbf-4517-a652-9eda2341ded3" providerId="AD" clId="Web-{6E09B19F-B0D6-0000-9C20-28864E835AB2}" dt="2021-03-04T18:07:10.867" v="36" actId="20577"/>
        <pc:sldMkLst>
          <pc:docMk/>
          <pc:sldMk cId="567880537" sldId="1187"/>
        </pc:sldMkLst>
        <pc:spChg chg="mod">
          <ac:chgData name="Teun Deuling" userId="S::t.deuling@topology.is::fdb4f058-9dbf-4517-a652-9eda2341ded3" providerId="AD" clId="Web-{6E09B19F-B0D6-0000-9C20-28864E835AB2}" dt="2021-03-04T18:07:10.867" v="36" actId="20577"/>
          <ac:spMkLst>
            <pc:docMk/>
            <pc:sldMk cId="567880537" sldId="1187"/>
            <ac:spMk id="12" creationId="{300F6F29-F27E-1842-A207-5090F0A71A9F}"/>
          </ac:spMkLst>
        </pc:spChg>
      </pc:sldChg>
    </pc:docChg>
  </pc:docChgLst>
  <pc:docChgLst>
    <pc:chgData name="Annie Hindenlang" userId="8dc5ef33-3c16-441d-b5cc-2118780a4648" providerId="ADAL" clId="{F3E2674A-34B4-0648-86C5-A0AC30EC855B}"/>
    <pc:docChg chg="undo custSel addSld modSld sldOrd">
      <pc:chgData name="Annie Hindenlang" userId="8dc5ef33-3c16-441d-b5cc-2118780a4648" providerId="ADAL" clId="{F3E2674A-34B4-0648-86C5-A0AC30EC855B}" dt="2021-05-18T17:29:48.600" v="1884" actId="113"/>
      <pc:docMkLst>
        <pc:docMk/>
      </pc:docMkLst>
      <pc:sldChg chg="modSp mod">
        <pc:chgData name="Annie Hindenlang" userId="8dc5ef33-3c16-441d-b5cc-2118780a4648" providerId="ADAL" clId="{F3E2674A-34B4-0648-86C5-A0AC30EC855B}" dt="2021-05-18T17:29:48.600" v="1884" actId="113"/>
        <pc:sldMkLst>
          <pc:docMk/>
          <pc:sldMk cId="0" sldId="1115"/>
        </pc:sldMkLst>
        <pc:spChg chg="mod">
          <ac:chgData name="Annie Hindenlang" userId="8dc5ef33-3c16-441d-b5cc-2118780a4648" providerId="ADAL" clId="{F3E2674A-34B4-0648-86C5-A0AC30EC855B}" dt="2021-05-18T17:26:37.753" v="1826" actId="1037"/>
          <ac:spMkLst>
            <pc:docMk/>
            <pc:sldMk cId="0" sldId="1115"/>
            <ac:spMk id="11" creationId="{8732D5E0-4439-3C4E-9ADE-F4447BFCEBCA}"/>
          </ac:spMkLst>
        </pc:spChg>
        <pc:spChg chg="mod">
          <ac:chgData name="Annie Hindenlang" userId="8dc5ef33-3c16-441d-b5cc-2118780a4648" providerId="ADAL" clId="{F3E2674A-34B4-0648-86C5-A0AC30EC855B}" dt="2021-05-18T17:26:44.235" v="1840" actId="1038"/>
          <ac:spMkLst>
            <pc:docMk/>
            <pc:sldMk cId="0" sldId="1115"/>
            <ac:spMk id="13" creationId="{FD702AAA-8308-3846-9848-62D3B591FD3E}"/>
          </ac:spMkLst>
        </pc:spChg>
        <pc:spChg chg="mod">
          <ac:chgData name="Annie Hindenlang" userId="8dc5ef33-3c16-441d-b5cc-2118780a4648" providerId="ADAL" clId="{F3E2674A-34B4-0648-86C5-A0AC30EC855B}" dt="2021-05-18T17:29:48.600" v="1884" actId="113"/>
          <ac:spMkLst>
            <pc:docMk/>
            <pc:sldMk cId="0" sldId="1115"/>
            <ac:spMk id="4099" creationId="{A45B4800-7892-CF43-8B35-E819196DEAD5}"/>
          </ac:spMkLst>
        </pc:spChg>
        <pc:picChg chg="mod modCrop">
          <ac:chgData name="Annie Hindenlang" userId="8dc5ef33-3c16-441d-b5cc-2118780a4648" providerId="ADAL" clId="{F3E2674A-34B4-0648-86C5-A0AC30EC855B}" dt="2021-05-18T17:27:03.248" v="1842" actId="732"/>
          <ac:picMkLst>
            <pc:docMk/>
            <pc:sldMk cId="0" sldId="1115"/>
            <ac:picMk id="3" creationId="{851957EC-71A1-419D-AA25-08076DBAB772}"/>
          </ac:picMkLst>
        </pc:picChg>
      </pc:sldChg>
      <pc:sldChg chg="modSp mod">
        <pc:chgData name="Annie Hindenlang" userId="8dc5ef33-3c16-441d-b5cc-2118780a4648" providerId="ADAL" clId="{F3E2674A-34B4-0648-86C5-A0AC30EC855B}" dt="2021-05-18T17:28:23.966" v="1863" actId="14100"/>
        <pc:sldMkLst>
          <pc:docMk/>
          <pc:sldMk cId="1492376971" sldId="1165"/>
        </pc:sldMkLst>
        <pc:spChg chg="mod">
          <ac:chgData name="Annie Hindenlang" userId="8dc5ef33-3c16-441d-b5cc-2118780a4648" providerId="ADAL" clId="{F3E2674A-34B4-0648-86C5-A0AC30EC855B}" dt="2021-05-18T16:59:07.454" v="904" actId="14100"/>
          <ac:spMkLst>
            <pc:docMk/>
            <pc:sldMk cId="1492376971" sldId="1165"/>
            <ac:spMk id="5" creationId="{11F29E31-EE1A-2946-95E3-4210226194D9}"/>
          </ac:spMkLst>
        </pc:spChg>
        <pc:spChg chg="mod">
          <ac:chgData name="Annie Hindenlang" userId="8dc5ef33-3c16-441d-b5cc-2118780a4648" providerId="ADAL" clId="{F3E2674A-34B4-0648-86C5-A0AC30EC855B}" dt="2021-05-18T17:28:23.966" v="1863" actId="14100"/>
          <ac:spMkLst>
            <pc:docMk/>
            <pc:sldMk cId="1492376971" sldId="1165"/>
            <ac:spMk id="6" creationId="{EC9A700E-91EA-1149-A879-22C1DDBF5BFB}"/>
          </ac:spMkLst>
        </pc:spChg>
      </pc:sldChg>
      <pc:sldChg chg="modSp mod">
        <pc:chgData name="Annie Hindenlang" userId="8dc5ef33-3c16-441d-b5cc-2118780a4648" providerId="ADAL" clId="{F3E2674A-34B4-0648-86C5-A0AC30EC855B}" dt="2021-05-18T16:59:20.712" v="906" actId="14100"/>
        <pc:sldMkLst>
          <pc:docMk/>
          <pc:sldMk cId="555457247" sldId="1167"/>
        </pc:sldMkLst>
        <pc:spChg chg="mod">
          <ac:chgData name="Annie Hindenlang" userId="8dc5ef33-3c16-441d-b5cc-2118780a4648" providerId="ADAL" clId="{F3E2674A-34B4-0648-86C5-A0AC30EC855B}" dt="2021-05-18T16:59:20.712" v="906" actId="14100"/>
          <ac:spMkLst>
            <pc:docMk/>
            <pc:sldMk cId="555457247" sldId="1167"/>
            <ac:spMk id="6" creationId="{4556B3AA-0EBF-CD48-A8E6-D824A945BA25}"/>
          </ac:spMkLst>
        </pc:spChg>
      </pc:sldChg>
      <pc:sldChg chg="modSp mod">
        <pc:chgData name="Annie Hindenlang" userId="8dc5ef33-3c16-441d-b5cc-2118780a4648" providerId="ADAL" clId="{F3E2674A-34B4-0648-86C5-A0AC30EC855B}" dt="2021-05-18T17:26:04.194" v="1780" actId="1036"/>
        <pc:sldMkLst>
          <pc:docMk/>
          <pc:sldMk cId="3720931619" sldId="1170"/>
        </pc:sldMkLst>
        <pc:spChg chg="mod">
          <ac:chgData name="Annie Hindenlang" userId="8dc5ef33-3c16-441d-b5cc-2118780a4648" providerId="ADAL" clId="{F3E2674A-34B4-0648-86C5-A0AC30EC855B}" dt="2021-05-18T17:26:04.194" v="1780" actId="1036"/>
          <ac:spMkLst>
            <pc:docMk/>
            <pc:sldMk cId="3720931619" sldId="1170"/>
            <ac:spMk id="5" creationId="{11F29E31-EE1A-2946-95E3-4210226194D9}"/>
          </ac:spMkLst>
        </pc:spChg>
      </pc:sldChg>
      <pc:sldChg chg="modSp mod">
        <pc:chgData name="Annie Hindenlang" userId="8dc5ef33-3c16-441d-b5cc-2118780a4648" providerId="ADAL" clId="{F3E2674A-34B4-0648-86C5-A0AC30EC855B}" dt="2021-05-18T17:29:28.769" v="1882" actId="14100"/>
        <pc:sldMkLst>
          <pc:docMk/>
          <pc:sldMk cId="1100943834" sldId="1171"/>
        </pc:sldMkLst>
        <pc:spChg chg="mod">
          <ac:chgData name="Annie Hindenlang" userId="8dc5ef33-3c16-441d-b5cc-2118780a4648" providerId="ADAL" clId="{F3E2674A-34B4-0648-86C5-A0AC30EC855B}" dt="2021-05-18T17:01:10.828" v="922" actId="14100"/>
          <ac:spMkLst>
            <pc:docMk/>
            <pc:sldMk cId="1100943834" sldId="1171"/>
            <ac:spMk id="5" creationId="{11F29E31-EE1A-2946-95E3-4210226194D9}"/>
          </ac:spMkLst>
        </pc:spChg>
        <pc:spChg chg="mod">
          <ac:chgData name="Annie Hindenlang" userId="8dc5ef33-3c16-441d-b5cc-2118780a4648" providerId="ADAL" clId="{F3E2674A-34B4-0648-86C5-A0AC30EC855B}" dt="2021-05-18T17:29:28.769" v="1882" actId="14100"/>
          <ac:spMkLst>
            <pc:docMk/>
            <pc:sldMk cId="1100943834" sldId="1171"/>
            <ac:spMk id="6" creationId="{EC9A700E-91EA-1149-A879-22C1DDBF5BFB}"/>
          </ac:spMkLst>
        </pc:spChg>
        <pc:picChg chg="mod modCrop">
          <ac:chgData name="Annie Hindenlang" userId="8dc5ef33-3c16-441d-b5cc-2118780a4648" providerId="ADAL" clId="{F3E2674A-34B4-0648-86C5-A0AC30EC855B}" dt="2021-05-18T17:02:05.356" v="963" actId="732"/>
          <ac:picMkLst>
            <pc:docMk/>
            <pc:sldMk cId="1100943834" sldId="1171"/>
            <ac:picMk id="7" creationId="{6587F615-9BD1-0948-AB22-1869455ED73C}"/>
          </ac:picMkLst>
        </pc:picChg>
        <pc:picChg chg="mod">
          <ac:chgData name="Annie Hindenlang" userId="8dc5ef33-3c16-441d-b5cc-2118780a4648" providerId="ADAL" clId="{F3E2674A-34B4-0648-86C5-A0AC30EC855B}" dt="2021-05-18T17:01:51.153" v="962" actId="1035"/>
          <ac:picMkLst>
            <pc:docMk/>
            <pc:sldMk cId="1100943834" sldId="1171"/>
            <ac:picMk id="8" creationId="{3C5AFF18-25C8-2841-AEF0-8E9A23A74522}"/>
          </ac:picMkLst>
        </pc:picChg>
      </pc:sldChg>
      <pc:sldChg chg="modSp mod">
        <pc:chgData name="Annie Hindenlang" userId="8dc5ef33-3c16-441d-b5cc-2118780a4648" providerId="ADAL" clId="{F3E2674A-34B4-0648-86C5-A0AC30EC855B}" dt="2021-05-18T17:24:08.497" v="1724" actId="179"/>
        <pc:sldMkLst>
          <pc:docMk/>
          <pc:sldMk cId="377395177" sldId="1177"/>
        </pc:sldMkLst>
        <pc:spChg chg="mod">
          <ac:chgData name="Annie Hindenlang" userId="8dc5ef33-3c16-441d-b5cc-2118780a4648" providerId="ADAL" clId="{F3E2674A-34B4-0648-86C5-A0AC30EC855B}" dt="2021-05-18T17:24:08.497" v="1724" actId="179"/>
          <ac:spMkLst>
            <pc:docMk/>
            <pc:sldMk cId="377395177" sldId="1177"/>
            <ac:spMk id="6" creationId="{4556B3AA-0EBF-CD48-A8E6-D824A945BA25}"/>
          </ac:spMkLst>
        </pc:spChg>
      </pc:sldChg>
      <pc:sldChg chg="delSp modSp mod delCm">
        <pc:chgData name="Annie Hindenlang" userId="8dc5ef33-3c16-441d-b5cc-2118780a4648" providerId="ADAL" clId="{F3E2674A-34B4-0648-86C5-A0AC30EC855B}" dt="2021-05-18T17:28:28.601" v="1864" actId="14100"/>
        <pc:sldMkLst>
          <pc:docMk/>
          <pc:sldMk cId="1730085247" sldId="1179"/>
        </pc:sldMkLst>
        <pc:spChg chg="mod">
          <ac:chgData name="Annie Hindenlang" userId="8dc5ef33-3c16-441d-b5cc-2118780a4648" providerId="ADAL" clId="{F3E2674A-34B4-0648-86C5-A0AC30EC855B}" dt="2021-05-18T17:25:29.308" v="1760" actId="20577"/>
          <ac:spMkLst>
            <pc:docMk/>
            <pc:sldMk cId="1730085247" sldId="1179"/>
            <ac:spMk id="5" creationId="{11F29E31-EE1A-2946-95E3-4210226194D9}"/>
          </ac:spMkLst>
        </pc:spChg>
        <pc:spChg chg="mod">
          <ac:chgData name="Annie Hindenlang" userId="8dc5ef33-3c16-441d-b5cc-2118780a4648" providerId="ADAL" clId="{F3E2674A-34B4-0648-86C5-A0AC30EC855B}" dt="2021-05-18T17:28:28.601" v="1864" actId="14100"/>
          <ac:spMkLst>
            <pc:docMk/>
            <pc:sldMk cId="1730085247" sldId="1179"/>
            <ac:spMk id="6" creationId="{EC9A700E-91EA-1149-A879-22C1DDBF5BFB}"/>
          </ac:spMkLst>
        </pc:spChg>
        <pc:picChg chg="del mod modCrop">
          <ac:chgData name="Annie Hindenlang" userId="8dc5ef33-3c16-441d-b5cc-2118780a4648" providerId="ADAL" clId="{F3E2674A-34B4-0648-86C5-A0AC30EC855B}" dt="2021-05-18T17:24:20.191" v="1726" actId="478"/>
          <ac:picMkLst>
            <pc:docMk/>
            <pc:sldMk cId="1730085247" sldId="1179"/>
            <ac:picMk id="4" creationId="{6161AC2B-7947-A144-BF26-181CC521939B}"/>
          </ac:picMkLst>
        </pc:picChg>
        <pc:picChg chg="del mod">
          <ac:chgData name="Annie Hindenlang" userId="8dc5ef33-3c16-441d-b5cc-2118780a4648" providerId="ADAL" clId="{F3E2674A-34B4-0648-86C5-A0AC30EC855B}" dt="2021-05-18T17:24:18.992" v="1725" actId="478"/>
          <ac:picMkLst>
            <pc:docMk/>
            <pc:sldMk cId="1730085247" sldId="1179"/>
            <ac:picMk id="8" creationId="{95BA6B79-36B0-2D40-8AFC-1DDE3A956CF2}"/>
          </ac:picMkLst>
        </pc:picChg>
      </pc:sldChg>
      <pc:sldChg chg="modSp mod">
        <pc:chgData name="Annie Hindenlang" userId="8dc5ef33-3c16-441d-b5cc-2118780a4648" providerId="ADAL" clId="{F3E2674A-34B4-0648-86C5-A0AC30EC855B}" dt="2021-05-18T17:29:34.659" v="1883" actId="14100"/>
        <pc:sldMkLst>
          <pc:docMk/>
          <pc:sldMk cId="2679632794" sldId="1180"/>
        </pc:sldMkLst>
        <pc:spChg chg="mod">
          <ac:chgData name="Annie Hindenlang" userId="8dc5ef33-3c16-441d-b5cc-2118780a4648" providerId="ADAL" clId="{F3E2674A-34B4-0648-86C5-A0AC30EC855B}" dt="2021-05-18T17:29:34.659" v="1883" actId="14100"/>
          <ac:spMkLst>
            <pc:docMk/>
            <pc:sldMk cId="2679632794" sldId="1180"/>
            <ac:spMk id="8" creationId="{0331427A-0C57-9A43-AB9C-6DAE65D453A2}"/>
          </ac:spMkLst>
        </pc:spChg>
        <pc:picChg chg="mod">
          <ac:chgData name="Annie Hindenlang" userId="8dc5ef33-3c16-441d-b5cc-2118780a4648" providerId="ADAL" clId="{F3E2674A-34B4-0648-86C5-A0AC30EC855B}" dt="2021-05-18T17:22:08.759" v="1683" actId="1038"/>
          <ac:picMkLst>
            <pc:docMk/>
            <pc:sldMk cId="2679632794" sldId="1180"/>
            <ac:picMk id="10" creationId="{DDC11032-E6D8-E447-8A9B-B982254EA142}"/>
          </ac:picMkLst>
        </pc:picChg>
        <pc:picChg chg="mod">
          <ac:chgData name="Annie Hindenlang" userId="8dc5ef33-3c16-441d-b5cc-2118780a4648" providerId="ADAL" clId="{F3E2674A-34B4-0648-86C5-A0AC30EC855B}" dt="2021-05-18T17:19:07.824" v="1532" actId="1035"/>
          <ac:picMkLst>
            <pc:docMk/>
            <pc:sldMk cId="2679632794" sldId="1180"/>
            <ac:picMk id="12" creationId="{359219A6-395C-E146-B98F-1E1DB84F9A1B}"/>
          </ac:picMkLst>
        </pc:picChg>
        <pc:picChg chg="mod modCrop">
          <ac:chgData name="Annie Hindenlang" userId="8dc5ef33-3c16-441d-b5cc-2118780a4648" providerId="ADAL" clId="{F3E2674A-34B4-0648-86C5-A0AC30EC855B}" dt="2021-05-18T17:22:06.704" v="1679" actId="1038"/>
          <ac:picMkLst>
            <pc:docMk/>
            <pc:sldMk cId="2679632794" sldId="1180"/>
            <ac:picMk id="14" creationId="{92F3F37D-D93B-7B4D-8049-F2D9AF259DF6}"/>
          </ac:picMkLst>
        </pc:picChg>
        <pc:picChg chg="mod">
          <ac:chgData name="Annie Hindenlang" userId="8dc5ef33-3c16-441d-b5cc-2118780a4648" providerId="ADAL" clId="{F3E2674A-34B4-0648-86C5-A0AC30EC855B}" dt="2021-05-18T17:19:15.119" v="1536" actId="1035"/>
          <ac:picMkLst>
            <pc:docMk/>
            <pc:sldMk cId="2679632794" sldId="1180"/>
            <ac:picMk id="16" creationId="{26E9940A-724B-E246-829D-22C1E00F2FEA}"/>
          </ac:picMkLst>
        </pc:picChg>
      </pc:sldChg>
      <pc:sldChg chg="modSp mod">
        <pc:chgData name="Annie Hindenlang" userId="8dc5ef33-3c16-441d-b5cc-2118780a4648" providerId="ADAL" clId="{F3E2674A-34B4-0648-86C5-A0AC30EC855B}" dt="2021-05-18T17:29:11.571" v="1880" actId="14100"/>
        <pc:sldMkLst>
          <pc:docMk/>
          <pc:sldMk cId="1411550895" sldId="1186"/>
        </pc:sldMkLst>
        <pc:spChg chg="mod">
          <ac:chgData name="Annie Hindenlang" userId="8dc5ef33-3c16-441d-b5cc-2118780a4648" providerId="ADAL" clId="{F3E2674A-34B4-0648-86C5-A0AC30EC855B}" dt="2021-05-18T17:17:23.774" v="1510" actId="1035"/>
          <ac:spMkLst>
            <pc:docMk/>
            <pc:sldMk cId="1411550895" sldId="1186"/>
            <ac:spMk id="8" creationId="{B451E8CF-31D7-B44E-85E8-293875512107}"/>
          </ac:spMkLst>
        </pc:spChg>
        <pc:spChg chg="mod">
          <ac:chgData name="Annie Hindenlang" userId="8dc5ef33-3c16-441d-b5cc-2118780a4648" providerId="ADAL" clId="{F3E2674A-34B4-0648-86C5-A0AC30EC855B}" dt="2021-05-18T17:17:27.846" v="1513" actId="1036"/>
          <ac:spMkLst>
            <pc:docMk/>
            <pc:sldMk cId="1411550895" sldId="1186"/>
            <ac:spMk id="11" creationId="{4E81456C-A45F-3F49-9FF5-FFAC286E1AF7}"/>
          </ac:spMkLst>
        </pc:spChg>
        <pc:spChg chg="mod">
          <ac:chgData name="Annie Hindenlang" userId="8dc5ef33-3c16-441d-b5cc-2118780a4648" providerId="ADAL" clId="{F3E2674A-34B4-0648-86C5-A0AC30EC855B}" dt="2021-05-18T17:08:23.873" v="1326" actId="20577"/>
          <ac:spMkLst>
            <pc:docMk/>
            <pc:sldMk cId="1411550895" sldId="1186"/>
            <ac:spMk id="12" creationId="{300F6F29-F27E-1842-A207-5090F0A71A9F}"/>
          </ac:spMkLst>
        </pc:spChg>
        <pc:spChg chg="mod">
          <ac:chgData name="Annie Hindenlang" userId="8dc5ef33-3c16-441d-b5cc-2118780a4648" providerId="ADAL" clId="{F3E2674A-34B4-0648-86C5-A0AC30EC855B}" dt="2021-05-18T17:08:42.214" v="1347" actId="1035"/>
          <ac:spMkLst>
            <pc:docMk/>
            <pc:sldMk cId="1411550895" sldId="1186"/>
            <ac:spMk id="17" creationId="{9D9DCE05-F506-034A-BBEA-328431350DAF}"/>
          </ac:spMkLst>
        </pc:spChg>
        <pc:spChg chg="mod">
          <ac:chgData name="Annie Hindenlang" userId="8dc5ef33-3c16-441d-b5cc-2118780a4648" providerId="ADAL" clId="{F3E2674A-34B4-0648-86C5-A0AC30EC855B}" dt="2021-05-18T17:29:11.571" v="1880" actId="14100"/>
          <ac:spMkLst>
            <pc:docMk/>
            <pc:sldMk cId="1411550895" sldId="1186"/>
            <ac:spMk id="18" creationId="{C9324F92-28B4-E945-ACAF-0E90CE5958ED}"/>
          </ac:spMkLst>
        </pc:spChg>
        <pc:spChg chg="mod">
          <ac:chgData name="Annie Hindenlang" userId="8dc5ef33-3c16-441d-b5cc-2118780a4648" providerId="ADAL" clId="{F3E2674A-34B4-0648-86C5-A0AC30EC855B}" dt="2021-05-18T17:17:26.112" v="1512" actId="1036"/>
          <ac:spMkLst>
            <pc:docMk/>
            <pc:sldMk cId="1411550895" sldId="1186"/>
            <ac:spMk id="21" creationId="{214319AE-BF56-F94E-92FC-0357E86DD95A}"/>
          </ac:spMkLst>
        </pc:spChg>
        <pc:cxnChg chg="mod">
          <ac:chgData name="Annie Hindenlang" userId="8dc5ef33-3c16-441d-b5cc-2118780a4648" providerId="ADAL" clId="{F3E2674A-34B4-0648-86C5-A0AC30EC855B}" dt="2021-05-18T17:08:42.214" v="1347" actId="1035"/>
          <ac:cxnSpMkLst>
            <pc:docMk/>
            <pc:sldMk cId="1411550895" sldId="1186"/>
            <ac:cxnSpMk id="4" creationId="{06BA822D-2259-3443-B7DF-ED84A403F6E8}"/>
          </ac:cxnSpMkLst>
        </pc:cxnChg>
      </pc:sldChg>
      <pc:sldChg chg="modSp mod">
        <pc:chgData name="Annie Hindenlang" userId="8dc5ef33-3c16-441d-b5cc-2118780a4648" providerId="ADAL" clId="{F3E2674A-34B4-0648-86C5-A0AC30EC855B}" dt="2021-05-18T17:29:19.992" v="1881" actId="14100"/>
        <pc:sldMkLst>
          <pc:docMk/>
          <pc:sldMk cId="567880537" sldId="1187"/>
        </pc:sldMkLst>
        <pc:spChg chg="mod">
          <ac:chgData name="Annie Hindenlang" userId="8dc5ef33-3c16-441d-b5cc-2118780a4648" providerId="ADAL" clId="{F3E2674A-34B4-0648-86C5-A0AC30EC855B}" dt="2021-05-18T17:03:23.174" v="982" actId="1037"/>
          <ac:spMkLst>
            <pc:docMk/>
            <pc:sldMk cId="567880537" sldId="1187"/>
            <ac:spMk id="5" creationId="{1FE64C73-2E91-0349-89FD-B529B8DDC418}"/>
          </ac:spMkLst>
        </pc:spChg>
        <pc:spChg chg="mod">
          <ac:chgData name="Annie Hindenlang" userId="8dc5ef33-3c16-441d-b5cc-2118780a4648" providerId="ADAL" clId="{F3E2674A-34B4-0648-86C5-A0AC30EC855B}" dt="2021-05-18T17:16:32.319" v="1468" actId="1035"/>
          <ac:spMkLst>
            <pc:docMk/>
            <pc:sldMk cId="567880537" sldId="1187"/>
            <ac:spMk id="8" creationId="{B451E8CF-31D7-B44E-85E8-293875512107}"/>
          </ac:spMkLst>
        </pc:spChg>
        <pc:spChg chg="mod">
          <ac:chgData name="Annie Hindenlang" userId="8dc5ef33-3c16-441d-b5cc-2118780a4648" providerId="ADAL" clId="{F3E2674A-34B4-0648-86C5-A0AC30EC855B}" dt="2021-05-18T17:16:43.996" v="1507" actId="1035"/>
          <ac:spMkLst>
            <pc:docMk/>
            <pc:sldMk cId="567880537" sldId="1187"/>
            <ac:spMk id="11" creationId="{4E81456C-A45F-3F49-9FF5-FFAC286E1AF7}"/>
          </ac:spMkLst>
        </pc:spChg>
        <pc:spChg chg="mod">
          <ac:chgData name="Annie Hindenlang" userId="8dc5ef33-3c16-441d-b5cc-2118780a4648" providerId="ADAL" clId="{F3E2674A-34B4-0648-86C5-A0AC30EC855B}" dt="2021-05-18T17:05:39.429" v="1100" actId="20577"/>
          <ac:spMkLst>
            <pc:docMk/>
            <pc:sldMk cId="567880537" sldId="1187"/>
            <ac:spMk id="12" creationId="{300F6F29-F27E-1842-A207-5090F0A71A9F}"/>
          </ac:spMkLst>
        </pc:spChg>
        <pc:spChg chg="mod">
          <ac:chgData name="Annie Hindenlang" userId="8dc5ef33-3c16-441d-b5cc-2118780a4648" providerId="ADAL" clId="{F3E2674A-34B4-0648-86C5-A0AC30EC855B}" dt="2021-05-18T17:29:19.992" v="1881" actId="14100"/>
          <ac:spMkLst>
            <pc:docMk/>
            <pc:sldMk cId="567880537" sldId="1187"/>
            <ac:spMk id="18" creationId="{C9324F92-28B4-E945-ACAF-0E90CE5958ED}"/>
          </ac:spMkLst>
        </pc:spChg>
        <pc:spChg chg="mod">
          <ac:chgData name="Annie Hindenlang" userId="8dc5ef33-3c16-441d-b5cc-2118780a4648" providerId="ADAL" clId="{F3E2674A-34B4-0648-86C5-A0AC30EC855B}" dt="2021-05-18T17:16:38.206" v="1483" actId="1035"/>
          <ac:spMkLst>
            <pc:docMk/>
            <pc:sldMk cId="567880537" sldId="1187"/>
            <ac:spMk id="21" creationId="{214319AE-BF56-F94E-92FC-0357E86DD95A}"/>
          </ac:spMkLst>
        </pc:spChg>
        <pc:cxnChg chg="mod">
          <ac:chgData name="Annie Hindenlang" userId="8dc5ef33-3c16-441d-b5cc-2118780a4648" providerId="ADAL" clId="{F3E2674A-34B4-0648-86C5-A0AC30EC855B}" dt="2021-05-18T17:16:43.996" v="1507" actId="1035"/>
          <ac:cxnSpMkLst>
            <pc:docMk/>
            <pc:sldMk cId="567880537" sldId="1187"/>
            <ac:cxnSpMk id="4" creationId="{06BA822D-2259-3443-B7DF-ED84A403F6E8}"/>
          </ac:cxnSpMkLst>
        </pc:cxnChg>
      </pc:sldChg>
      <pc:sldChg chg="modSp mod">
        <pc:chgData name="Annie Hindenlang" userId="8dc5ef33-3c16-441d-b5cc-2118780a4648" providerId="ADAL" clId="{F3E2674A-34B4-0648-86C5-A0AC30EC855B}" dt="2021-05-18T17:28:54.655" v="1878" actId="1037"/>
        <pc:sldMkLst>
          <pc:docMk/>
          <pc:sldMk cId="943150550" sldId="1190"/>
        </pc:sldMkLst>
        <pc:spChg chg="mod">
          <ac:chgData name="Annie Hindenlang" userId="8dc5ef33-3c16-441d-b5cc-2118780a4648" providerId="ADAL" clId="{F3E2674A-34B4-0648-86C5-A0AC30EC855B}" dt="2021-05-18T17:28:54.655" v="1878" actId="1037"/>
          <ac:spMkLst>
            <pc:docMk/>
            <pc:sldMk cId="943150550" sldId="1190"/>
            <ac:spMk id="7" creationId="{CD05EA56-D50C-B74B-B83C-4DFA7D474BED}"/>
          </ac:spMkLst>
        </pc:spChg>
        <pc:spChg chg="mod">
          <ac:chgData name="Annie Hindenlang" userId="8dc5ef33-3c16-441d-b5cc-2118780a4648" providerId="ADAL" clId="{F3E2674A-34B4-0648-86C5-A0AC30EC855B}" dt="2021-05-18T17:23:48.141" v="1722" actId="207"/>
          <ac:spMkLst>
            <pc:docMk/>
            <pc:sldMk cId="943150550" sldId="1190"/>
            <ac:spMk id="20" creationId="{FCC02114-05A8-7242-9381-2119A62E3E92}"/>
          </ac:spMkLst>
        </pc:spChg>
        <pc:picChg chg="mod modCrop">
          <ac:chgData name="Annie Hindenlang" userId="8dc5ef33-3c16-441d-b5cc-2118780a4648" providerId="ADAL" clId="{F3E2674A-34B4-0648-86C5-A0AC30EC855B}" dt="2021-05-18T17:28:08.377" v="1862" actId="1036"/>
          <ac:picMkLst>
            <pc:docMk/>
            <pc:sldMk cId="943150550" sldId="1190"/>
            <ac:picMk id="8" creationId="{6A2A66EE-E07C-4745-A68D-D4F5B5163F4C}"/>
          </ac:picMkLst>
        </pc:picChg>
      </pc:sldChg>
      <pc:sldChg chg="modSp mod">
        <pc:chgData name="Annie Hindenlang" userId="8dc5ef33-3c16-441d-b5cc-2118780a4648" providerId="ADAL" clId="{F3E2674A-34B4-0648-86C5-A0AC30EC855B}" dt="2021-05-18T17:21:52.648" v="1674" actId="14100"/>
        <pc:sldMkLst>
          <pc:docMk/>
          <pc:sldMk cId="2046449837" sldId="1243"/>
        </pc:sldMkLst>
        <pc:spChg chg="mod">
          <ac:chgData name="Annie Hindenlang" userId="8dc5ef33-3c16-441d-b5cc-2118780a4648" providerId="ADAL" clId="{F3E2674A-34B4-0648-86C5-A0AC30EC855B}" dt="2021-05-18T17:20:55.727" v="1614" actId="1037"/>
          <ac:spMkLst>
            <pc:docMk/>
            <pc:sldMk cId="2046449837" sldId="1243"/>
            <ac:spMk id="8" creationId="{08C291F2-79D1-814D-AA47-E0A80BEAF54F}"/>
          </ac:spMkLst>
        </pc:spChg>
        <pc:spChg chg="mod">
          <ac:chgData name="Annie Hindenlang" userId="8dc5ef33-3c16-441d-b5cc-2118780a4648" providerId="ADAL" clId="{F3E2674A-34B4-0648-86C5-A0AC30EC855B}" dt="2021-05-18T17:21:52.648" v="1674" actId="14100"/>
          <ac:spMkLst>
            <pc:docMk/>
            <pc:sldMk cId="2046449837" sldId="1243"/>
            <ac:spMk id="10" creationId="{28AAE669-8499-6549-831E-4F9EF5073D76}"/>
          </ac:spMkLst>
        </pc:spChg>
        <pc:spChg chg="mod">
          <ac:chgData name="Annie Hindenlang" userId="8dc5ef33-3c16-441d-b5cc-2118780a4648" providerId="ADAL" clId="{F3E2674A-34B4-0648-86C5-A0AC30EC855B}" dt="2021-05-18T17:21:24.887" v="1666" actId="1035"/>
          <ac:spMkLst>
            <pc:docMk/>
            <pc:sldMk cId="2046449837" sldId="1243"/>
            <ac:spMk id="12" creationId="{87B16BB3-D165-4D4E-8C2E-23C33CD320F8}"/>
          </ac:spMkLst>
        </pc:spChg>
        <pc:spChg chg="mod">
          <ac:chgData name="Annie Hindenlang" userId="8dc5ef33-3c16-441d-b5cc-2118780a4648" providerId="ADAL" clId="{F3E2674A-34B4-0648-86C5-A0AC30EC855B}" dt="2021-05-18T17:20:53.353" v="1613" actId="1037"/>
          <ac:spMkLst>
            <pc:docMk/>
            <pc:sldMk cId="2046449837" sldId="1243"/>
            <ac:spMk id="13" creationId="{84C0600F-FD66-E146-90B8-2BC2FAC9490C}"/>
          </ac:spMkLst>
        </pc:spChg>
        <pc:picChg chg="mod modCrop">
          <ac:chgData name="Annie Hindenlang" userId="8dc5ef33-3c16-441d-b5cc-2118780a4648" providerId="ADAL" clId="{F3E2674A-34B4-0648-86C5-A0AC30EC855B}" dt="2021-05-18T17:20:14.687" v="1545" actId="732"/>
          <ac:picMkLst>
            <pc:docMk/>
            <pc:sldMk cId="2046449837" sldId="1243"/>
            <ac:picMk id="4" creationId="{93725BDB-52FB-2E46-87EC-81B00119BD84}"/>
          </ac:picMkLst>
        </pc:picChg>
        <pc:picChg chg="mod">
          <ac:chgData name="Annie Hindenlang" userId="8dc5ef33-3c16-441d-b5cc-2118780a4648" providerId="ADAL" clId="{F3E2674A-34B4-0648-86C5-A0AC30EC855B}" dt="2021-05-18T17:20:23.496" v="1547" actId="1036"/>
          <ac:picMkLst>
            <pc:docMk/>
            <pc:sldMk cId="2046449837" sldId="1243"/>
            <ac:picMk id="9" creationId="{6591030B-97FB-AD47-B788-D2E7CFD0DBB7}"/>
          </ac:picMkLst>
        </pc:picChg>
        <pc:picChg chg="mod">
          <ac:chgData name="Annie Hindenlang" userId="8dc5ef33-3c16-441d-b5cc-2118780a4648" providerId="ADAL" clId="{F3E2674A-34B4-0648-86C5-A0AC30EC855B}" dt="2021-05-18T17:19:48.508" v="1541" actId="14100"/>
          <ac:picMkLst>
            <pc:docMk/>
            <pc:sldMk cId="2046449837" sldId="1243"/>
            <ac:picMk id="25" creationId="{7831D5F3-BF86-C341-A978-F0B6D4B92349}"/>
          </ac:picMkLst>
        </pc:picChg>
        <pc:picChg chg="mod">
          <ac:chgData name="Annie Hindenlang" userId="8dc5ef33-3c16-441d-b5cc-2118780a4648" providerId="ADAL" clId="{F3E2674A-34B4-0648-86C5-A0AC30EC855B}" dt="2021-05-18T17:19:53.896" v="1542" actId="14100"/>
          <ac:picMkLst>
            <pc:docMk/>
            <pc:sldMk cId="2046449837" sldId="1243"/>
            <ac:picMk id="26" creationId="{A8595472-6A9C-5447-BC49-3F6CC2EED977}"/>
          </ac:picMkLst>
        </pc:picChg>
      </pc:sldChg>
      <pc:sldChg chg="addSp delSp modSp mod">
        <pc:chgData name="Annie Hindenlang" userId="8dc5ef33-3c16-441d-b5cc-2118780a4648" providerId="ADAL" clId="{F3E2674A-34B4-0648-86C5-A0AC30EC855B}" dt="2021-05-18T17:28:46.204" v="1877" actId="14100"/>
        <pc:sldMkLst>
          <pc:docMk/>
          <pc:sldMk cId="677189506" sldId="1244"/>
        </pc:sldMkLst>
        <pc:spChg chg="mod">
          <ac:chgData name="Annie Hindenlang" userId="8dc5ef33-3c16-441d-b5cc-2118780a4648" providerId="ADAL" clId="{F3E2674A-34B4-0648-86C5-A0AC30EC855B}" dt="2021-05-18T16:57:15.101" v="750" actId="1036"/>
          <ac:spMkLst>
            <pc:docMk/>
            <pc:sldMk cId="677189506" sldId="1244"/>
            <ac:spMk id="7" creationId="{0DB5D2F3-3360-8D46-81B1-F3E1BA1E2786}"/>
          </ac:spMkLst>
        </pc:spChg>
        <pc:spChg chg="del mod">
          <ac:chgData name="Annie Hindenlang" userId="8dc5ef33-3c16-441d-b5cc-2118780a4648" providerId="ADAL" clId="{F3E2674A-34B4-0648-86C5-A0AC30EC855B}" dt="2021-05-18T16:56:31.227" v="648" actId="478"/>
          <ac:spMkLst>
            <pc:docMk/>
            <pc:sldMk cId="677189506" sldId="1244"/>
            <ac:spMk id="8" creationId="{BDF76AD7-F781-D04B-93AA-11597FFBC427}"/>
          </ac:spMkLst>
        </pc:spChg>
        <pc:spChg chg="del">
          <ac:chgData name="Annie Hindenlang" userId="8dc5ef33-3c16-441d-b5cc-2118780a4648" providerId="ADAL" clId="{F3E2674A-34B4-0648-86C5-A0AC30EC855B}" dt="2021-05-18T16:57:05.691" v="747" actId="478"/>
          <ac:spMkLst>
            <pc:docMk/>
            <pc:sldMk cId="677189506" sldId="1244"/>
            <ac:spMk id="9" creationId="{5B86E679-7A37-1240-B10C-91EBB6C7F4E1}"/>
          </ac:spMkLst>
        </pc:spChg>
        <pc:spChg chg="mod">
          <ac:chgData name="Annie Hindenlang" userId="8dc5ef33-3c16-441d-b5cc-2118780a4648" providerId="ADAL" clId="{F3E2674A-34B4-0648-86C5-A0AC30EC855B}" dt="2021-05-18T16:56:10.358" v="634" actId="20577"/>
          <ac:spMkLst>
            <pc:docMk/>
            <pc:sldMk cId="677189506" sldId="1244"/>
            <ac:spMk id="10" creationId="{4B796AFF-D92B-D044-9D99-41A5B2E6679A}"/>
          </ac:spMkLst>
        </pc:spChg>
        <pc:spChg chg="mod">
          <ac:chgData name="Annie Hindenlang" userId="8dc5ef33-3c16-441d-b5cc-2118780a4648" providerId="ADAL" clId="{F3E2674A-34B4-0648-86C5-A0AC30EC855B}" dt="2021-05-18T17:28:46.204" v="1877" actId="14100"/>
          <ac:spMkLst>
            <pc:docMk/>
            <pc:sldMk cId="677189506" sldId="1244"/>
            <ac:spMk id="11" creationId="{EBBB3DC0-D192-334B-8A93-F6F05AD2F5F0}"/>
          </ac:spMkLst>
        </pc:spChg>
        <pc:spChg chg="del">
          <ac:chgData name="Annie Hindenlang" userId="8dc5ef33-3c16-441d-b5cc-2118780a4648" providerId="ADAL" clId="{F3E2674A-34B4-0648-86C5-A0AC30EC855B}" dt="2021-05-18T16:56:41.277" v="676" actId="478"/>
          <ac:spMkLst>
            <pc:docMk/>
            <pc:sldMk cId="677189506" sldId="1244"/>
            <ac:spMk id="12" creationId="{B446D036-7328-2747-A7A4-8EC1547A7A59}"/>
          </ac:spMkLst>
        </pc:spChg>
        <pc:spChg chg="del">
          <ac:chgData name="Annie Hindenlang" userId="8dc5ef33-3c16-441d-b5cc-2118780a4648" providerId="ADAL" clId="{F3E2674A-34B4-0648-86C5-A0AC30EC855B}" dt="2021-05-18T16:57:52.746" v="838" actId="478"/>
          <ac:spMkLst>
            <pc:docMk/>
            <pc:sldMk cId="677189506" sldId="1244"/>
            <ac:spMk id="13" creationId="{EAE256DD-79F2-B04A-B5FD-17693DDA0CCC}"/>
          </ac:spMkLst>
        </pc:spChg>
        <pc:spChg chg="del">
          <ac:chgData name="Annie Hindenlang" userId="8dc5ef33-3c16-441d-b5cc-2118780a4648" providerId="ADAL" clId="{F3E2674A-34B4-0648-86C5-A0AC30EC855B}" dt="2021-05-18T16:57:39.194" v="795" actId="478"/>
          <ac:spMkLst>
            <pc:docMk/>
            <pc:sldMk cId="677189506" sldId="1244"/>
            <ac:spMk id="14" creationId="{87975364-005E-EE4F-B3BB-F69DC4C92171}"/>
          </ac:spMkLst>
        </pc:spChg>
        <pc:spChg chg="add mod">
          <ac:chgData name="Annie Hindenlang" userId="8dc5ef33-3c16-441d-b5cc-2118780a4648" providerId="ADAL" clId="{F3E2674A-34B4-0648-86C5-A0AC30EC855B}" dt="2021-05-18T16:57:17.666" v="751" actId="1035"/>
          <ac:spMkLst>
            <pc:docMk/>
            <pc:sldMk cId="677189506" sldId="1244"/>
            <ac:spMk id="15" creationId="{440C35BA-25C6-214B-96FD-5C1B9EA35FE0}"/>
          </ac:spMkLst>
        </pc:spChg>
        <pc:spChg chg="add mod">
          <ac:chgData name="Annie Hindenlang" userId="8dc5ef33-3c16-441d-b5cc-2118780a4648" providerId="ADAL" clId="{F3E2674A-34B4-0648-86C5-A0AC30EC855B}" dt="2021-05-18T16:57:20.583" v="752" actId="1035"/>
          <ac:spMkLst>
            <pc:docMk/>
            <pc:sldMk cId="677189506" sldId="1244"/>
            <ac:spMk id="16" creationId="{9A24372B-31A3-2849-922C-C36ADA41F2E5}"/>
          </ac:spMkLst>
        </pc:spChg>
        <pc:spChg chg="add mod">
          <ac:chgData name="Annie Hindenlang" userId="8dc5ef33-3c16-441d-b5cc-2118780a4648" providerId="ADAL" clId="{F3E2674A-34B4-0648-86C5-A0AC30EC855B}" dt="2021-05-18T16:57:24.570" v="753" actId="1035"/>
          <ac:spMkLst>
            <pc:docMk/>
            <pc:sldMk cId="677189506" sldId="1244"/>
            <ac:spMk id="17" creationId="{7015B04F-F6D0-4B4A-856B-6825D13C819D}"/>
          </ac:spMkLst>
        </pc:spChg>
        <pc:spChg chg="add mod">
          <ac:chgData name="Annie Hindenlang" userId="8dc5ef33-3c16-441d-b5cc-2118780a4648" providerId="ADAL" clId="{F3E2674A-34B4-0648-86C5-A0AC30EC855B}" dt="2021-05-18T16:57:35.556" v="794" actId="1036"/>
          <ac:spMkLst>
            <pc:docMk/>
            <pc:sldMk cId="677189506" sldId="1244"/>
            <ac:spMk id="18" creationId="{67DC2728-7570-0B41-A5A0-278EAED1A5CF}"/>
          </ac:spMkLst>
        </pc:spChg>
        <pc:spChg chg="add mod">
          <ac:chgData name="Annie Hindenlang" userId="8dc5ef33-3c16-441d-b5cc-2118780a4648" providerId="ADAL" clId="{F3E2674A-34B4-0648-86C5-A0AC30EC855B}" dt="2021-05-18T16:57:50.398" v="837" actId="1036"/>
          <ac:spMkLst>
            <pc:docMk/>
            <pc:sldMk cId="677189506" sldId="1244"/>
            <ac:spMk id="19" creationId="{B6D31D92-0753-F141-843E-548E2931E12F}"/>
          </ac:spMkLst>
        </pc:spChg>
        <pc:spChg chg="add mod">
          <ac:chgData name="Annie Hindenlang" userId="8dc5ef33-3c16-441d-b5cc-2118780a4648" providerId="ADAL" clId="{F3E2674A-34B4-0648-86C5-A0AC30EC855B}" dt="2021-05-18T16:58:05.268" v="894" actId="1037"/>
          <ac:spMkLst>
            <pc:docMk/>
            <pc:sldMk cId="677189506" sldId="1244"/>
            <ac:spMk id="20" creationId="{5CA3243E-A5C6-7A4C-9950-563E01599C3D}"/>
          </ac:spMkLst>
        </pc:spChg>
        <pc:cxnChg chg="mod">
          <ac:chgData name="Annie Hindenlang" userId="8dc5ef33-3c16-441d-b5cc-2118780a4648" providerId="ADAL" clId="{F3E2674A-34B4-0648-86C5-A0AC30EC855B}" dt="2021-05-18T16:58:20.040" v="895" actId="14100"/>
          <ac:cxnSpMkLst>
            <pc:docMk/>
            <pc:sldMk cId="677189506" sldId="1244"/>
            <ac:cxnSpMk id="5" creationId="{E541D566-C83C-9C49-AED5-DB24BFF1381A}"/>
          </ac:cxnSpMkLst>
        </pc:cxnChg>
      </pc:sldChg>
      <pc:sldChg chg="addSp delSp modSp add mod ord">
        <pc:chgData name="Annie Hindenlang" userId="8dc5ef33-3c16-441d-b5cc-2118780a4648" providerId="ADAL" clId="{F3E2674A-34B4-0648-86C5-A0AC30EC855B}" dt="2021-05-18T17:14:11.650" v="1441" actId="1035"/>
        <pc:sldMkLst>
          <pc:docMk/>
          <pc:sldMk cId="1123875463" sldId="1245"/>
        </pc:sldMkLst>
        <pc:spChg chg="del">
          <ac:chgData name="Annie Hindenlang" userId="8dc5ef33-3c16-441d-b5cc-2118780a4648" providerId="ADAL" clId="{F3E2674A-34B4-0648-86C5-A0AC30EC855B}" dt="2021-05-18T17:09:50.537" v="1402" actId="478"/>
          <ac:spMkLst>
            <pc:docMk/>
            <pc:sldMk cId="1123875463" sldId="1245"/>
            <ac:spMk id="5" creationId="{1FE64C73-2E91-0349-89FD-B529B8DDC418}"/>
          </ac:spMkLst>
        </pc:spChg>
        <pc:spChg chg="del">
          <ac:chgData name="Annie Hindenlang" userId="8dc5ef33-3c16-441d-b5cc-2118780a4648" providerId="ADAL" clId="{F3E2674A-34B4-0648-86C5-A0AC30EC855B}" dt="2021-05-18T17:09:51.738" v="1403" actId="478"/>
          <ac:spMkLst>
            <pc:docMk/>
            <pc:sldMk cId="1123875463" sldId="1245"/>
            <ac:spMk id="8" creationId="{B451E8CF-31D7-B44E-85E8-293875512107}"/>
          </ac:spMkLst>
        </pc:spChg>
        <pc:spChg chg="del">
          <ac:chgData name="Annie Hindenlang" userId="8dc5ef33-3c16-441d-b5cc-2118780a4648" providerId="ADAL" clId="{F3E2674A-34B4-0648-86C5-A0AC30EC855B}" dt="2021-05-18T17:09:54.464" v="1405" actId="478"/>
          <ac:spMkLst>
            <pc:docMk/>
            <pc:sldMk cId="1123875463" sldId="1245"/>
            <ac:spMk id="11" creationId="{4E81456C-A45F-3F49-9FF5-FFAC286E1AF7}"/>
          </ac:spMkLst>
        </pc:spChg>
        <pc:spChg chg="del">
          <ac:chgData name="Annie Hindenlang" userId="8dc5ef33-3c16-441d-b5cc-2118780a4648" providerId="ADAL" clId="{F3E2674A-34B4-0648-86C5-A0AC30EC855B}" dt="2021-05-18T17:09:48.560" v="1401" actId="478"/>
          <ac:spMkLst>
            <pc:docMk/>
            <pc:sldMk cId="1123875463" sldId="1245"/>
            <ac:spMk id="12" creationId="{300F6F29-F27E-1842-A207-5090F0A71A9F}"/>
          </ac:spMkLst>
        </pc:spChg>
        <pc:spChg chg="add mod">
          <ac:chgData name="Annie Hindenlang" userId="8dc5ef33-3c16-441d-b5cc-2118780a4648" providerId="ADAL" clId="{F3E2674A-34B4-0648-86C5-A0AC30EC855B}" dt="2021-05-18T17:14:11.650" v="1441" actId="1035"/>
          <ac:spMkLst>
            <pc:docMk/>
            <pc:sldMk cId="1123875463" sldId="1245"/>
            <ac:spMk id="15" creationId="{40D0F6E4-873F-DF46-B030-611996151200}"/>
          </ac:spMkLst>
        </pc:spChg>
        <pc:spChg chg="del">
          <ac:chgData name="Annie Hindenlang" userId="8dc5ef33-3c16-441d-b5cc-2118780a4648" providerId="ADAL" clId="{F3E2674A-34B4-0648-86C5-A0AC30EC855B}" dt="2021-05-18T17:09:55.840" v="1406" actId="478"/>
          <ac:spMkLst>
            <pc:docMk/>
            <pc:sldMk cId="1123875463" sldId="1245"/>
            <ac:spMk id="17" creationId="{9D9DCE05-F506-034A-BBEA-328431350DAF}"/>
          </ac:spMkLst>
        </pc:spChg>
        <pc:spChg chg="mod">
          <ac:chgData name="Annie Hindenlang" userId="8dc5ef33-3c16-441d-b5cc-2118780a4648" providerId="ADAL" clId="{F3E2674A-34B4-0648-86C5-A0AC30EC855B}" dt="2021-05-18T17:09:45.422" v="1400" actId="14100"/>
          <ac:spMkLst>
            <pc:docMk/>
            <pc:sldMk cId="1123875463" sldId="1245"/>
            <ac:spMk id="18" creationId="{C9324F92-28B4-E945-ACAF-0E90CE5958ED}"/>
          </ac:spMkLst>
        </pc:spChg>
        <pc:spChg chg="del">
          <ac:chgData name="Annie Hindenlang" userId="8dc5ef33-3c16-441d-b5cc-2118780a4648" providerId="ADAL" clId="{F3E2674A-34B4-0648-86C5-A0AC30EC855B}" dt="2021-05-18T17:09:53.050" v="1404" actId="478"/>
          <ac:spMkLst>
            <pc:docMk/>
            <pc:sldMk cId="1123875463" sldId="1245"/>
            <ac:spMk id="21" creationId="{214319AE-BF56-F94E-92FC-0357E86DD95A}"/>
          </ac:spMkLst>
        </pc:spChg>
        <pc:picChg chg="add mod">
          <ac:chgData name="Annie Hindenlang" userId="8dc5ef33-3c16-441d-b5cc-2118780a4648" providerId="ADAL" clId="{F3E2674A-34B4-0648-86C5-A0AC30EC855B}" dt="2021-05-18T17:14:02.501" v="1425" actId="1076"/>
          <ac:picMkLst>
            <pc:docMk/>
            <pc:sldMk cId="1123875463" sldId="1245"/>
            <ac:picMk id="13" creationId="{B4F6CB56-C117-2341-835A-9258FC7CCC41}"/>
          </ac:picMkLst>
        </pc:picChg>
        <pc:picChg chg="add del mod">
          <ac:chgData name="Annie Hindenlang" userId="8dc5ef33-3c16-441d-b5cc-2118780a4648" providerId="ADAL" clId="{F3E2674A-34B4-0648-86C5-A0AC30EC855B}" dt="2021-05-18T17:12:44.808" v="1414" actId="478"/>
          <ac:picMkLst>
            <pc:docMk/>
            <pc:sldMk cId="1123875463" sldId="1245"/>
            <ac:picMk id="14" creationId="{DA90A143-AB36-594B-9E22-B123D19CE319}"/>
          </ac:picMkLst>
        </pc:picChg>
        <pc:cxnChg chg="del mod">
          <ac:chgData name="Annie Hindenlang" userId="8dc5ef33-3c16-441d-b5cc-2118780a4648" providerId="ADAL" clId="{F3E2674A-34B4-0648-86C5-A0AC30EC855B}" dt="2021-05-18T17:09:57.383" v="1407" actId="478"/>
          <ac:cxnSpMkLst>
            <pc:docMk/>
            <pc:sldMk cId="1123875463" sldId="1245"/>
            <ac:cxnSpMk id="4" creationId="{06BA822D-2259-3443-B7DF-ED84A403F6E8}"/>
          </ac:cxnSpMkLst>
        </pc:cxnChg>
      </pc:sldChg>
    </pc:docChg>
  </pc:docChgLst>
  <pc:docChgLst>
    <pc:chgData name="Teun Deuling" userId="fdb4f058-9dbf-4517-a652-9eda2341ded3" providerId="ADAL" clId="{C6123680-15AB-BC4C-97AC-ABBF241819BA}"/>
    <pc:docChg chg="undo custSel addSld delSld modSld sldOrd delMainMaster">
      <pc:chgData name="Teun Deuling" userId="fdb4f058-9dbf-4517-a652-9eda2341ded3" providerId="ADAL" clId="{C6123680-15AB-BC4C-97AC-ABBF241819BA}" dt="2021-05-07T14:51:19.693" v="1148" actId="1076"/>
      <pc:docMkLst>
        <pc:docMk/>
      </pc:docMkLst>
      <pc:sldChg chg="modSp mod">
        <pc:chgData name="Teun Deuling" userId="fdb4f058-9dbf-4517-a652-9eda2341ded3" providerId="ADAL" clId="{C6123680-15AB-BC4C-97AC-ABBF241819BA}" dt="2021-05-06T15:49:27.005" v="284" actId="114"/>
        <pc:sldMkLst>
          <pc:docMk/>
          <pc:sldMk cId="0" sldId="1107"/>
        </pc:sldMkLst>
        <pc:spChg chg="mod">
          <ac:chgData name="Teun Deuling" userId="fdb4f058-9dbf-4517-a652-9eda2341ded3" providerId="ADAL" clId="{C6123680-15AB-BC4C-97AC-ABBF241819BA}" dt="2021-05-06T15:49:27.005" v="284" actId="114"/>
          <ac:spMkLst>
            <pc:docMk/>
            <pc:sldMk cId="0" sldId="1107"/>
            <ac:spMk id="9" creationId="{6E9B2A08-A8F1-7D42-A340-A1455AFF5A9F}"/>
          </ac:spMkLst>
        </pc:spChg>
      </pc:sldChg>
      <pc:sldChg chg="modSp mod">
        <pc:chgData name="Teun Deuling" userId="fdb4f058-9dbf-4517-a652-9eda2341ded3" providerId="ADAL" clId="{C6123680-15AB-BC4C-97AC-ABBF241819BA}" dt="2021-05-06T15:37:18.501" v="79" actId="14100"/>
        <pc:sldMkLst>
          <pc:docMk/>
          <pc:sldMk cId="0" sldId="1115"/>
        </pc:sldMkLst>
        <pc:spChg chg="mod">
          <ac:chgData name="Teun Deuling" userId="fdb4f058-9dbf-4517-a652-9eda2341ded3" providerId="ADAL" clId="{C6123680-15AB-BC4C-97AC-ABBF241819BA}" dt="2021-05-06T15:37:18.501" v="79" actId="14100"/>
          <ac:spMkLst>
            <pc:docMk/>
            <pc:sldMk cId="0" sldId="1115"/>
            <ac:spMk id="10" creationId="{9C2B6F1E-DB6F-2243-9D67-DABEBC59442A}"/>
          </ac:spMkLst>
        </pc:spChg>
        <pc:spChg chg="mod">
          <ac:chgData name="Teun Deuling" userId="fdb4f058-9dbf-4517-a652-9eda2341ded3" providerId="ADAL" clId="{C6123680-15AB-BC4C-97AC-ABBF241819BA}" dt="2021-05-06T15:37:00.089" v="70" actId="14100"/>
          <ac:spMkLst>
            <pc:docMk/>
            <pc:sldMk cId="0" sldId="1115"/>
            <ac:spMk id="11" creationId="{8732D5E0-4439-3C4E-9ADE-F4447BFCEBCA}"/>
          </ac:spMkLst>
        </pc:spChg>
        <pc:spChg chg="mod">
          <ac:chgData name="Teun Deuling" userId="fdb4f058-9dbf-4517-a652-9eda2341ded3" providerId="ADAL" clId="{C6123680-15AB-BC4C-97AC-ABBF241819BA}" dt="2021-05-06T15:37:08.086" v="72" actId="121"/>
          <ac:spMkLst>
            <pc:docMk/>
            <pc:sldMk cId="0" sldId="1115"/>
            <ac:spMk id="13" creationId="{FD702AAA-8308-3846-9848-62D3B591FD3E}"/>
          </ac:spMkLst>
        </pc:spChg>
        <pc:spChg chg="mod">
          <ac:chgData name="Teun Deuling" userId="fdb4f058-9dbf-4517-a652-9eda2341ded3" providerId="ADAL" clId="{C6123680-15AB-BC4C-97AC-ABBF241819BA}" dt="2021-05-06T15:36:06.809" v="28" actId="20577"/>
          <ac:spMkLst>
            <pc:docMk/>
            <pc:sldMk cId="0" sldId="1115"/>
            <ac:spMk id="4099" creationId="{A45B4800-7892-CF43-8B35-E819196DEAD5}"/>
          </ac:spMkLst>
        </pc:spChg>
        <pc:picChg chg="mod">
          <ac:chgData name="Teun Deuling" userId="fdb4f058-9dbf-4517-a652-9eda2341ded3" providerId="ADAL" clId="{C6123680-15AB-BC4C-97AC-ABBF241819BA}" dt="2021-05-06T15:35:43.891" v="0" actId="1076"/>
          <ac:picMkLst>
            <pc:docMk/>
            <pc:sldMk cId="0" sldId="1115"/>
            <ac:picMk id="3" creationId="{851957EC-71A1-419D-AA25-08076DBAB772}"/>
          </ac:picMkLst>
        </pc:picChg>
      </pc:sldChg>
      <pc:sldChg chg="del ord">
        <pc:chgData name="Teun Deuling" userId="fdb4f058-9dbf-4517-a652-9eda2341ded3" providerId="ADAL" clId="{C6123680-15AB-BC4C-97AC-ABBF241819BA}" dt="2021-05-06T16:54:00.017" v="1071" actId="2696"/>
        <pc:sldMkLst>
          <pc:docMk/>
          <pc:sldMk cId="1153935324" sldId="1165"/>
        </pc:sldMkLst>
      </pc:sldChg>
      <pc:sldChg chg="modSp add mod">
        <pc:chgData name="Teun Deuling" userId="fdb4f058-9dbf-4517-a652-9eda2341ded3" providerId="ADAL" clId="{C6123680-15AB-BC4C-97AC-ABBF241819BA}" dt="2021-05-07T14:50:10.102" v="1145" actId="115"/>
        <pc:sldMkLst>
          <pc:docMk/>
          <pc:sldMk cId="1492376971" sldId="1165"/>
        </pc:sldMkLst>
        <pc:spChg chg="mod">
          <ac:chgData name="Teun Deuling" userId="fdb4f058-9dbf-4517-a652-9eda2341ded3" providerId="ADAL" clId="{C6123680-15AB-BC4C-97AC-ABBF241819BA}" dt="2021-05-07T14:50:10.102" v="1145" actId="115"/>
          <ac:spMkLst>
            <pc:docMk/>
            <pc:sldMk cId="1492376971" sldId="1165"/>
            <ac:spMk id="5" creationId="{11F29E31-EE1A-2946-95E3-4210226194D9}"/>
          </ac:spMkLst>
        </pc:spChg>
      </pc:sldChg>
      <pc:sldChg chg="add del setBg">
        <pc:chgData name="Teun Deuling" userId="fdb4f058-9dbf-4517-a652-9eda2341ded3" providerId="ADAL" clId="{C6123680-15AB-BC4C-97AC-ABBF241819BA}" dt="2021-05-06T16:54:12.355" v="1073"/>
        <pc:sldMkLst>
          <pc:docMk/>
          <pc:sldMk cId="3507009524" sldId="1165"/>
        </pc:sldMkLst>
      </pc:sldChg>
      <pc:sldChg chg="modSp add del mod setBg">
        <pc:chgData name="Teun Deuling" userId="fdb4f058-9dbf-4517-a652-9eda2341ded3" providerId="ADAL" clId="{C6123680-15AB-BC4C-97AC-ABBF241819BA}" dt="2021-05-07T14:51:19.693" v="1148" actId="1076"/>
        <pc:sldMkLst>
          <pc:docMk/>
          <pc:sldMk cId="555457247" sldId="1167"/>
        </pc:sldMkLst>
        <pc:spChg chg="mod">
          <ac:chgData name="Teun Deuling" userId="fdb4f058-9dbf-4517-a652-9eda2341ded3" providerId="ADAL" clId="{C6123680-15AB-BC4C-97AC-ABBF241819BA}" dt="2021-05-07T14:51:19.693" v="1148" actId="1076"/>
          <ac:spMkLst>
            <pc:docMk/>
            <pc:sldMk cId="555457247" sldId="1167"/>
            <ac:spMk id="6" creationId="{4556B3AA-0EBF-CD48-A8E6-D824A945BA25}"/>
          </ac:spMkLst>
        </pc:spChg>
        <pc:spChg chg="mod">
          <ac:chgData name="Teun Deuling" userId="fdb4f058-9dbf-4517-a652-9eda2341ded3" providerId="ADAL" clId="{C6123680-15AB-BC4C-97AC-ABBF241819BA}" dt="2021-05-06T16:00:38.794" v="728" actId="14100"/>
          <ac:spMkLst>
            <pc:docMk/>
            <pc:sldMk cId="555457247" sldId="1167"/>
            <ac:spMk id="11" creationId="{EBBB3DC0-D192-334B-8A93-F6F05AD2F5F0}"/>
          </ac:spMkLst>
        </pc:spChg>
      </pc:sldChg>
      <pc:sldChg chg="add del setBg">
        <pc:chgData name="Teun Deuling" userId="fdb4f058-9dbf-4517-a652-9eda2341ded3" providerId="ADAL" clId="{C6123680-15AB-BC4C-97AC-ABBF241819BA}" dt="2021-05-06T15:42:00.481" v="195" actId="2696"/>
        <pc:sldMkLst>
          <pc:docMk/>
          <pc:sldMk cId="914945716" sldId="1171"/>
        </pc:sldMkLst>
      </pc:sldChg>
      <pc:sldChg chg="modSp add mod">
        <pc:chgData name="Teun Deuling" userId="fdb4f058-9dbf-4517-a652-9eda2341ded3" providerId="ADAL" clId="{C6123680-15AB-BC4C-97AC-ABBF241819BA}" dt="2021-05-06T15:55:48.456" v="480" actId="14100"/>
        <pc:sldMkLst>
          <pc:docMk/>
          <pc:sldMk cId="1100943834" sldId="1171"/>
        </pc:sldMkLst>
        <pc:spChg chg="mod">
          <ac:chgData name="Teun Deuling" userId="fdb4f058-9dbf-4517-a652-9eda2341ded3" providerId="ADAL" clId="{C6123680-15AB-BC4C-97AC-ABBF241819BA}" dt="2021-05-06T15:44:04.828" v="205" actId="14100"/>
          <ac:spMkLst>
            <pc:docMk/>
            <pc:sldMk cId="1100943834" sldId="1171"/>
            <ac:spMk id="5" creationId="{11F29E31-EE1A-2946-95E3-4210226194D9}"/>
          </ac:spMkLst>
        </pc:spChg>
        <pc:spChg chg="mod">
          <ac:chgData name="Teun Deuling" userId="fdb4f058-9dbf-4517-a652-9eda2341ded3" providerId="ADAL" clId="{C6123680-15AB-BC4C-97AC-ABBF241819BA}" dt="2021-05-06T15:55:48.456" v="480" actId="14100"/>
          <ac:spMkLst>
            <pc:docMk/>
            <pc:sldMk cId="1100943834" sldId="1171"/>
            <ac:spMk id="6" creationId="{EC9A700E-91EA-1149-A879-22C1DDBF5BFB}"/>
          </ac:spMkLst>
        </pc:spChg>
        <pc:picChg chg="mod modCrop">
          <ac:chgData name="Teun Deuling" userId="fdb4f058-9dbf-4517-a652-9eda2341ded3" providerId="ADAL" clId="{C6123680-15AB-BC4C-97AC-ABBF241819BA}" dt="2021-05-06T15:44:19.771" v="209" actId="14100"/>
          <ac:picMkLst>
            <pc:docMk/>
            <pc:sldMk cId="1100943834" sldId="1171"/>
            <ac:picMk id="7" creationId="{6587F615-9BD1-0948-AB22-1869455ED73C}"/>
          </ac:picMkLst>
        </pc:picChg>
        <pc:picChg chg="mod">
          <ac:chgData name="Teun Deuling" userId="fdb4f058-9dbf-4517-a652-9eda2341ded3" providerId="ADAL" clId="{C6123680-15AB-BC4C-97AC-ABBF241819BA}" dt="2021-05-06T15:44:23.213" v="211" actId="14100"/>
          <ac:picMkLst>
            <pc:docMk/>
            <pc:sldMk cId="1100943834" sldId="1171"/>
            <ac:picMk id="8" creationId="{3C5AFF18-25C8-2841-AEF0-8E9A23A74522}"/>
          </ac:picMkLst>
        </pc:picChg>
      </pc:sldChg>
      <pc:sldChg chg="add del setBg">
        <pc:chgData name="Teun Deuling" userId="fdb4f058-9dbf-4517-a652-9eda2341ded3" providerId="ADAL" clId="{C6123680-15AB-BC4C-97AC-ABBF241819BA}" dt="2021-05-06T15:42:15.693" v="197"/>
        <pc:sldMkLst>
          <pc:docMk/>
          <pc:sldMk cId="1348996957" sldId="1171"/>
        </pc:sldMkLst>
      </pc:sldChg>
      <pc:sldChg chg="add del setBg">
        <pc:chgData name="Teun Deuling" userId="fdb4f058-9dbf-4517-a652-9eda2341ded3" providerId="ADAL" clId="{C6123680-15AB-BC4C-97AC-ABBF241819BA}" dt="2021-05-06T16:47:00.433" v="944"/>
        <pc:sldMkLst>
          <pc:docMk/>
          <pc:sldMk cId="1118554062" sldId="1172"/>
        </pc:sldMkLst>
      </pc:sldChg>
      <pc:sldChg chg="add del setBg">
        <pc:chgData name="Teun Deuling" userId="fdb4f058-9dbf-4517-a652-9eda2341ded3" providerId="ADAL" clId="{C6123680-15AB-BC4C-97AC-ABBF241819BA}" dt="2021-05-06T16:46:45.776" v="942" actId="2696"/>
        <pc:sldMkLst>
          <pc:docMk/>
          <pc:sldMk cId="2258671920" sldId="1172"/>
        </pc:sldMkLst>
      </pc:sldChg>
      <pc:sldChg chg="modSp add del mod">
        <pc:chgData name="Teun Deuling" userId="fdb4f058-9dbf-4517-a652-9eda2341ded3" providerId="ADAL" clId="{C6123680-15AB-BC4C-97AC-ABBF241819BA}" dt="2021-05-06T20:01:51.387" v="1114" actId="2696"/>
        <pc:sldMkLst>
          <pc:docMk/>
          <pc:sldMk cId="3132771122" sldId="1172"/>
        </pc:sldMkLst>
        <pc:spChg chg="mod">
          <ac:chgData name="Teun Deuling" userId="fdb4f058-9dbf-4517-a652-9eda2341ded3" providerId="ADAL" clId="{C6123680-15AB-BC4C-97AC-ABBF241819BA}" dt="2021-05-06T16:52:31.714" v="1066" actId="1076"/>
          <ac:spMkLst>
            <pc:docMk/>
            <pc:sldMk cId="3132771122" sldId="1172"/>
            <ac:spMk id="5" creationId="{11F29E31-EE1A-2946-95E3-4210226194D9}"/>
          </ac:spMkLst>
        </pc:spChg>
        <pc:spChg chg="mod">
          <ac:chgData name="Teun Deuling" userId="fdb4f058-9dbf-4517-a652-9eda2341ded3" providerId="ADAL" clId="{C6123680-15AB-BC4C-97AC-ABBF241819BA}" dt="2021-05-06T16:47:45.915" v="1004" actId="14100"/>
          <ac:spMkLst>
            <pc:docMk/>
            <pc:sldMk cId="3132771122" sldId="1172"/>
            <ac:spMk id="6" creationId="{EC9A700E-91EA-1149-A879-22C1DDBF5BFB}"/>
          </ac:spMkLst>
        </pc:spChg>
      </pc:sldChg>
      <pc:sldChg chg="modSp add del mod ord setBg">
        <pc:chgData name="Teun Deuling" userId="fdb4f058-9dbf-4517-a652-9eda2341ded3" providerId="ADAL" clId="{C6123680-15AB-BC4C-97AC-ABBF241819BA}" dt="2021-05-06T15:52:32.180" v="370" actId="2696"/>
        <pc:sldMkLst>
          <pc:docMk/>
          <pc:sldMk cId="1635535387" sldId="1176"/>
        </pc:sldMkLst>
        <pc:spChg chg="mod">
          <ac:chgData name="Teun Deuling" userId="fdb4f058-9dbf-4517-a652-9eda2341ded3" providerId="ADAL" clId="{C6123680-15AB-BC4C-97AC-ABBF241819BA}" dt="2021-05-06T15:48:44.771" v="275" actId="1076"/>
          <ac:spMkLst>
            <pc:docMk/>
            <pc:sldMk cId="1635535387" sldId="1176"/>
            <ac:spMk id="5" creationId="{9CB82E4B-7E61-9C4B-B4F8-A220C062C858}"/>
          </ac:spMkLst>
        </pc:spChg>
      </pc:sldChg>
      <pc:sldChg chg="add del setBg">
        <pc:chgData name="Teun Deuling" userId="fdb4f058-9dbf-4517-a652-9eda2341ded3" providerId="ADAL" clId="{C6123680-15AB-BC4C-97AC-ABBF241819BA}" dt="2021-05-06T15:53:05.923" v="375" actId="2696"/>
        <pc:sldMkLst>
          <pc:docMk/>
          <pc:sldMk cId="2923040971" sldId="1176"/>
        </pc:sldMkLst>
      </pc:sldChg>
      <pc:sldChg chg="add del">
        <pc:chgData name="Teun Deuling" userId="fdb4f058-9dbf-4517-a652-9eda2341ded3" providerId="ADAL" clId="{C6123680-15AB-BC4C-97AC-ABBF241819BA}" dt="2021-05-06T20:01:47.207" v="1112" actId="2696"/>
        <pc:sldMkLst>
          <pc:docMk/>
          <pc:sldMk cId="377395177" sldId="1177"/>
        </pc:sldMkLst>
      </pc:sldChg>
      <pc:sldChg chg="add del setBg">
        <pc:chgData name="Teun Deuling" userId="fdb4f058-9dbf-4517-a652-9eda2341ded3" providerId="ADAL" clId="{C6123680-15AB-BC4C-97AC-ABBF241819BA}" dt="2021-05-06T15:46:59.614" v="265" actId="2696"/>
        <pc:sldMkLst>
          <pc:docMk/>
          <pc:sldMk cId="897625518" sldId="1177"/>
        </pc:sldMkLst>
      </pc:sldChg>
      <pc:sldChg chg="add del setBg">
        <pc:chgData name="Teun Deuling" userId="fdb4f058-9dbf-4517-a652-9eda2341ded3" providerId="ADAL" clId="{C6123680-15AB-BC4C-97AC-ABBF241819BA}" dt="2021-05-06T16:54:12.355" v="1073"/>
        <pc:sldMkLst>
          <pc:docMk/>
          <pc:sldMk cId="1323498743" sldId="1177"/>
        </pc:sldMkLst>
      </pc:sldChg>
      <pc:sldChg chg="add del setBg">
        <pc:chgData name="Teun Deuling" userId="fdb4f058-9dbf-4517-a652-9eda2341ded3" providerId="ADAL" clId="{C6123680-15AB-BC4C-97AC-ABBF241819BA}" dt="2021-05-06T15:47:05.652" v="267"/>
        <pc:sldMkLst>
          <pc:docMk/>
          <pc:sldMk cId="1373202699" sldId="1177"/>
        </pc:sldMkLst>
      </pc:sldChg>
      <pc:sldChg chg="modSp add del mod">
        <pc:chgData name="Teun Deuling" userId="fdb4f058-9dbf-4517-a652-9eda2341ded3" providerId="ADAL" clId="{C6123680-15AB-BC4C-97AC-ABBF241819BA}" dt="2021-05-06T16:54:00.017" v="1071" actId="2696"/>
        <pc:sldMkLst>
          <pc:docMk/>
          <pc:sldMk cId="4173199822" sldId="1177"/>
        </pc:sldMkLst>
        <pc:spChg chg="mod">
          <ac:chgData name="Teun Deuling" userId="fdb4f058-9dbf-4517-a652-9eda2341ded3" providerId="ADAL" clId="{C6123680-15AB-BC4C-97AC-ABBF241819BA}" dt="2021-05-06T15:47:25.991" v="274" actId="20577"/>
          <ac:spMkLst>
            <pc:docMk/>
            <pc:sldMk cId="4173199822" sldId="1177"/>
            <ac:spMk id="6" creationId="{4556B3AA-0EBF-CD48-A8E6-D824A945BA25}"/>
          </ac:spMkLst>
        </pc:spChg>
        <pc:spChg chg="mod">
          <ac:chgData name="Teun Deuling" userId="fdb4f058-9dbf-4517-a652-9eda2341ded3" providerId="ADAL" clId="{C6123680-15AB-BC4C-97AC-ABBF241819BA}" dt="2021-05-06T15:55:00.804" v="450" actId="14100"/>
          <ac:spMkLst>
            <pc:docMk/>
            <pc:sldMk cId="4173199822" sldId="1177"/>
            <ac:spMk id="11" creationId="{EBBB3DC0-D192-334B-8A93-F6F05AD2F5F0}"/>
          </ac:spMkLst>
        </pc:spChg>
      </pc:sldChg>
      <pc:sldChg chg="add del setBg">
        <pc:chgData name="Teun Deuling" userId="fdb4f058-9dbf-4517-a652-9eda2341ded3" providerId="ADAL" clId="{C6123680-15AB-BC4C-97AC-ABBF241819BA}" dt="2021-05-06T15:46:25.878" v="256"/>
        <pc:sldMkLst>
          <pc:docMk/>
          <pc:sldMk cId="464168057" sldId="1179"/>
        </pc:sldMkLst>
      </pc:sldChg>
      <pc:sldChg chg="add del setBg">
        <pc:chgData name="Teun Deuling" userId="fdb4f058-9dbf-4517-a652-9eda2341ded3" providerId="ADAL" clId="{C6123680-15AB-BC4C-97AC-ABBF241819BA}" dt="2021-05-06T15:46:12.228" v="254" actId="2696"/>
        <pc:sldMkLst>
          <pc:docMk/>
          <pc:sldMk cId="941409102" sldId="1179"/>
        </pc:sldMkLst>
      </pc:sldChg>
      <pc:sldChg chg="modSp add mod">
        <pc:chgData name="Teun Deuling" userId="fdb4f058-9dbf-4517-a652-9eda2341ded3" providerId="ADAL" clId="{C6123680-15AB-BC4C-97AC-ABBF241819BA}" dt="2021-05-06T16:55:10.351" v="1080" actId="20577"/>
        <pc:sldMkLst>
          <pc:docMk/>
          <pc:sldMk cId="1730085247" sldId="1179"/>
        </pc:sldMkLst>
        <pc:spChg chg="mod">
          <ac:chgData name="Teun Deuling" userId="fdb4f058-9dbf-4517-a652-9eda2341ded3" providerId="ADAL" clId="{C6123680-15AB-BC4C-97AC-ABBF241819BA}" dt="2021-05-06T16:55:10.351" v="1080" actId="20577"/>
          <ac:spMkLst>
            <pc:docMk/>
            <pc:sldMk cId="1730085247" sldId="1179"/>
            <ac:spMk id="5" creationId="{11F29E31-EE1A-2946-95E3-4210226194D9}"/>
          </ac:spMkLst>
        </pc:spChg>
        <pc:spChg chg="mod">
          <ac:chgData name="Teun Deuling" userId="fdb4f058-9dbf-4517-a652-9eda2341ded3" providerId="ADAL" clId="{C6123680-15AB-BC4C-97AC-ABBF241819BA}" dt="2021-05-06T16:54:59.667" v="1076" actId="20577"/>
          <ac:spMkLst>
            <pc:docMk/>
            <pc:sldMk cId="1730085247" sldId="1179"/>
            <ac:spMk id="6" creationId="{EC9A700E-91EA-1149-A879-22C1DDBF5BFB}"/>
          </ac:spMkLst>
        </pc:spChg>
      </pc:sldChg>
      <pc:sldChg chg="add del setBg">
        <pc:chgData name="Teun Deuling" userId="fdb4f058-9dbf-4517-a652-9eda2341ded3" providerId="ADAL" clId="{C6123680-15AB-BC4C-97AC-ABBF241819BA}" dt="2021-05-06T16:54:12.355" v="1073"/>
        <pc:sldMkLst>
          <pc:docMk/>
          <pc:sldMk cId="2785705443" sldId="1179"/>
        </pc:sldMkLst>
      </pc:sldChg>
      <pc:sldChg chg="modSp add del mod">
        <pc:chgData name="Teun Deuling" userId="fdb4f058-9dbf-4517-a652-9eda2341ded3" providerId="ADAL" clId="{C6123680-15AB-BC4C-97AC-ABBF241819BA}" dt="2021-05-06T16:54:00.017" v="1071" actId="2696"/>
        <pc:sldMkLst>
          <pc:docMk/>
          <pc:sldMk cId="3768125398" sldId="1179"/>
        </pc:sldMkLst>
        <pc:spChg chg="mod">
          <ac:chgData name="Teun Deuling" userId="fdb4f058-9dbf-4517-a652-9eda2341ded3" providerId="ADAL" clId="{C6123680-15AB-BC4C-97AC-ABBF241819BA}" dt="2021-05-06T16:53:25.786" v="1070" actId="12"/>
          <ac:spMkLst>
            <pc:docMk/>
            <pc:sldMk cId="3768125398" sldId="1179"/>
            <ac:spMk id="5" creationId="{11F29E31-EE1A-2946-95E3-4210226194D9}"/>
          </ac:spMkLst>
        </pc:spChg>
        <pc:spChg chg="mod">
          <ac:chgData name="Teun Deuling" userId="fdb4f058-9dbf-4517-a652-9eda2341ded3" providerId="ADAL" clId="{C6123680-15AB-BC4C-97AC-ABBF241819BA}" dt="2021-05-06T15:46:49.276" v="264" actId="14100"/>
          <ac:spMkLst>
            <pc:docMk/>
            <pc:sldMk cId="3768125398" sldId="1179"/>
            <ac:spMk id="6" creationId="{EC9A700E-91EA-1149-A879-22C1DDBF5BFB}"/>
          </ac:spMkLst>
        </pc:spChg>
      </pc:sldChg>
      <pc:sldChg chg="addSp delSp modSp add mod">
        <pc:chgData name="Teun Deuling" userId="fdb4f058-9dbf-4517-a652-9eda2341ded3" providerId="ADAL" clId="{C6123680-15AB-BC4C-97AC-ABBF241819BA}" dt="2021-05-06T16:41:14.014" v="867"/>
        <pc:sldMkLst>
          <pc:docMk/>
          <pc:sldMk cId="2679632794" sldId="1180"/>
        </pc:sldMkLst>
        <pc:spChg chg="del">
          <ac:chgData name="Teun Deuling" userId="fdb4f058-9dbf-4517-a652-9eda2341ded3" providerId="ADAL" clId="{C6123680-15AB-BC4C-97AC-ABBF241819BA}" dt="2021-05-06T15:55:53.801" v="481" actId="478"/>
          <ac:spMkLst>
            <pc:docMk/>
            <pc:sldMk cId="2679632794" sldId="1180"/>
            <ac:spMk id="6" creationId="{EC9A700E-91EA-1149-A879-22C1DDBF5BFB}"/>
          </ac:spMkLst>
        </pc:spChg>
        <pc:spChg chg="add mod">
          <ac:chgData name="Teun Deuling" userId="fdb4f058-9dbf-4517-a652-9eda2341ded3" providerId="ADAL" clId="{C6123680-15AB-BC4C-97AC-ABBF241819BA}" dt="2021-05-06T15:55:54.224" v="482"/>
          <ac:spMkLst>
            <pc:docMk/>
            <pc:sldMk cId="2679632794" sldId="1180"/>
            <ac:spMk id="8" creationId="{0331427A-0C57-9A43-AB9C-6DAE65D453A2}"/>
          </ac:spMkLst>
        </pc:spChg>
        <pc:picChg chg="add del">
          <ac:chgData name="Teun Deuling" userId="fdb4f058-9dbf-4517-a652-9eda2341ded3" providerId="ADAL" clId="{C6123680-15AB-BC4C-97AC-ABBF241819BA}" dt="2021-05-06T16:41:06.209" v="865"/>
          <ac:picMkLst>
            <pc:docMk/>
            <pc:sldMk cId="2679632794" sldId="1180"/>
            <ac:picMk id="1026" creationId="{148DCACC-51A1-F945-ADCD-3C3CFA735AFE}"/>
          </ac:picMkLst>
        </pc:picChg>
        <pc:picChg chg="add del">
          <ac:chgData name="Teun Deuling" userId="fdb4f058-9dbf-4517-a652-9eda2341ded3" providerId="ADAL" clId="{C6123680-15AB-BC4C-97AC-ABBF241819BA}" dt="2021-05-06T16:41:14.014" v="867"/>
          <ac:picMkLst>
            <pc:docMk/>
            <pc:sldMk cId="2679632794" sldId="1180"/>
            <ac:picMk id="1028" creationId="{BF272538-A6F4-0F42-A233-FA4665D9E179}"/>
          </ac:picMkLst>
        </pc:picChg>
      </pc:sldChg>
      <pc:sldChg chg="add del setBg">
        <pc:chgData name="Teun Deuling" userId="fdb4f058-9dbf-4517-a652-9eda2341ded3" providerId="ADAL" clId="{C6123680-15AB-BC4C-97AC-ABBF241819BA}" dt="2021-05-06T15:42:00.481" v="195" actId="2696"/>
        <pc:sldMkLst>
          <pc:docMk/>
          <pc:sldMk cId="3407032014" sldId="1180"/>
        </pc:sldMkLst>
      </pc:sldChg>
      <pc:sldChg chg="add del setBg">
        <pc:chgData name="Teun Deuling" userId="fdb4f058-9dbf-4517-a652-9eda2341ded3" providerId="ADAL" clId="{C6123680-15AB-BC4C-97AC-ABBF241819BA}" dt="2021-05-06T15:42:15.693" v="197"/>
        <pc:sldMkLst>
          <pc:docMk/>
          <pc:sldMk cId="4141893874" sldId="1180"/>
        </pc:sldMkLst>
      </pc:sldChg>
      <pc:sldChg chg="addSp modSp del mod">
        <pc:chgData name="Teun Deuling" userId="fdb4f058-9dbf-4517-a652-9eda2341ded3" providerId="ADAL" clId="{C6123680-15AB-BC4C-97AC-ABBF241819BA}" dt="2021-05-06T15:54:03.349" v="388" actId="2696"/>
        <pc:sldMkLst>
          <pc:docMk/>
          <pc:sldMk cId="2899663747" sldId="1183"/>
        </pc:sldMkLst>
        <pc:spChg chg="mod">
          <ac:chgData name="Teun Deuling" userId="fdb4f058-9dbf-4517-a652-9eda2341ded3" providerId="ADAL" clId="{C6123680-15AB-BC4C-97AC-ABBF241819BA}" dt="2021-05-06T15:51:59.681" v="368" actId="1076"/>
          <ac:spMkLst>
            <pc:docMk/>
            <pc:sldMk cId="2899663747" sldId="1183"/>
            <ac:spMk id="12" creationId="{43639941-DD57-CA4E-B5AA-6E0430BD1723}"/>
          </ac:spMkLst>
        </pc:spChg>
        <pc:spChg chg="add mod">
          <ac:chgData name="Teun Deuling" userId="fdb4f058-9dbf-4517-a652-9eda2341ded3" providerId="ADAL" clId="{C6123680-15AB-BC4C-97AC-ABBF241819BA}" dt="2021-05-06T15:51:19.058" v="339" actId="14100"/>
          <ac:spMkLst>
            <pc:docMk/>
            <pc:sldMk cId="2899663747" sldId="1183"/>
            <ac:spMk id="16" creationId="{8D646459-9E8C-A341-B084-40CD5093AE7A}"/>
          </ac:spMkLst>
        </pc:spChg>
        <pc:spChg chg="add mod">
          <ac:chgData name="Teun Deuling" userId="fdb4f058-9dbf-4517-a652-9eda2341ded3" providerId="ADAL" clId="{C6123680-15AB-BC4C-97AC-ABBF241819BA}" dt="2021-05-06T15:51:40.837" v="353" actId="1076"/>
          <ac:spMkLst>
            <pc:docMk/>
            <pc:sldMk cId="2899663747" sldId="1183"/>
            <ac:spMk id="17" creationId="{D1E1C9DB-7A5E-1A4F-9AB0-86ADC1A06134}"/>
          </ac:spMkLst>
        </pc:spChg>
        <pc:spChg chg="add mod">
          <ac:chgData name="Teun Deuling" userId="fdb4f058-9dbf-4517-a652-9eda2341ded3" providerId="ADAL" clId="{C6123680-15AB-BC4C-97AC-ABBF241819BA}" dt="2021-05-06T15:52:02.651" v="369" actId="1076"/>
          <ac:spMkLst>
            <pc:docMk/>
            <pc:sldMk cId="2899663747" sldId="1183"/>
            <ac:spMk id="18" creationId="{86E32F90-E6BE-844B-8CF6-58B0969078FD}"/>
          </ac:spMkLst>
        </pc:spChg>
      </pc:sldChg>
      <pc:sldChg chg="modSp mod">
        <pc:chgData name="Teun Deuling" userId="fdb4f058-9dbf-4517-a652-9eda2341ded3" providerId="ADAL" clId="{C6123680-15AB-BC4C-97AC-ABBF241819BA}" dt="2021-05-06T15:40:41.103" v="190" actId="20577"/>
        <pc:sldMkLst>
          <pc:docMk/>
          <pc:sldMk cId="1411550895" sldId="1186"/>
        </pc:sldMkLst>
        <pc:spChg chg="mod">
          <ac:chgData name="Teun Deuling" userId="fdb4f058-9dbf-4517-a652-9eda2341ded3" providerId="ADAL" clId="{C6123680-15AB-BC4C-97AC-ABBF241819BA}" dt="2021-05-06T15:40:41.103" v="190" actId="20577"/>
          <ac:spMkLst>
            <pc:docMk/>
            <pc:sldMk cId="1411550895" sldId="1186"/>
            <ac:spMk id="12" creationId="{300F6F29-F27E-1842-A207-5090F0A71A9F}"/>
          </ac:spMkLst>
        </pc:spChg>
      </pc:sldChg>
      <pc:sldChg chg="modSp mod ord">
        <pc:chgData name="Teun Deuling" userId="fdb4f058-9dbf-4517-a652-9eda2341ded3" providerId="ADAL" clId="{C6123680-15AB-BC4C-97AC-ABBF241819BA}" dt="2021-05-06T19:57:52.240" v="1104" actId="20578"/>
        <pc:sldMkLst>
          <pc:docMk/>
          <pc:sldMk cId="567880537" sldId="1187"/>
        </pc:sldMkLst>
        <pc:spChg chg="mod">
          <ac:chgData name="Teun Deuling" userId="fdb4f058-9dbf-4517-a652-9eda2341ded3" providerId="ADAL" clId="{C6123680-15AB-BC4C-97AC-ABBF241819BA}" dt="2021-05-06T16:56:00.827" v="1098" actId="20577"/>
          <ac:spMkLst>
            <pc:docMk/>
            <pc:sldMk cId="567880537" sldId="1187"/>
            <ac:spMk id="12" creationId="{300F6F29-F27E-1842-A207-5090F0A71A9F}"/>
          </ac:spMkLst>
        </pc:spChg>
      </pc:sldChg>
      <pc:sldChg chg="add del">
        <pc:chgData name="Teun Deuling" userId="fdb4f058-9dbf-4517-a652-9eda2341ded3" providerId="ADAL" clId="{C6123680-15AB-BC4C-97AC-ABBF241819BA}" dt="2021-05-06T15:55:14.051" v="451" actId="2696"/>
        <pc:sldMkLst>
          <pc:docMk/>
          <pc:sldMk cId="1451430049" sldId="1188"/>
        </pc:sldMkLst>
      </pc:sldChg>
      <pc:sldChg chg="addSp delSp modSp add del mod ord setBg">
        <pc:chgData name="Teun Deuling" userId="fdb4f058-9dbf-4517-a652-9eda2341ded3" providerId="ADAL" clId="{C6123680-15AB-BC4C-97AC-ABBF241819BA}" dt="2021-05-06T16:29:13.883" v="796" actId="2696"/>
        <pc:sldMkLst>
          <pc:docMk/>
          <pc:sldMk cId="1425803230" sldId="1189"/>
        </pc:sldMkLst>
        <pc:spChg chg="del mod">
          <ac:chgData name="Teun Deuling" userId="fdb4f058-9dbf-4517-a652-9eda2341ded3" providerId="ADAL" clId="{C6123680-15AB-BC4C-97AC-ABBF241819BA}" dt="2021-05-06T15:50:54.092" v="327"/>
          <ac:spMkLst>
            <pc:docMk/>
            <pc:sldMk cId="1425803230" sldId="1189"/>
            <ac:spMk id="5" creationId="{11F29E31-EE1A-2946-95E3-4210226194D9}"/>
          </ac:spMkLst>
        </pc:spChg>
        <pc:spChg chg="mod">
          <ac:chgData name="Teun Deuling" userId="fdb4f058-9dbf-4517-a652-9eda2341ded3" providerId="ADAL" clId="{C6123680-15AB-BC4C-97AC-ABBF241819BA}" dt="2021-05-06T15:55:28.696" v="455" actId="14100"/>
          <ac:spMkLst>
            <pc:docMk/>
            <pc:sldMk cId="1425803230" sldId="1189"/>
            <ac:spMk id="6" creationId="{EC9A700E-91EA-1149-A879-22C1DDBF5BFB}"/>
          </ac:spMkLst>
        </pc:spChg>
        <pc:picChg chg="add del mod">
          <ac:chgData name="Teun Deuling" userId="fdb4f058-9dbf-4517-a652-9eda2341ded3" providerId="ADAL" clId="{C6123680-15AB-BC4C-97AC-ABBF241819BA}" dt="2021-05-06T16:29:11.250" v="795" actId="21"/>
          <ac:picMkLst>
            <pc:docMk/>
            <pc:sldMk cId="1425803230" sldId="1189"/>
            <ac:picMk id="4" creationId="{466C4DF7-0265-F141-A805-91F9D43CC5C3}"/>
          </ac:picMkLst>
        </pc:picChg>
      </pc:sldChg>
      <pc:sldChg chg="addSp modSp add del mod">
        <pc:chgData name="Teun Deuling" userId="fdb4f058-9dbf-4517-a652-9eda2341ded3" providerId="ADAL" clId="{C6123680-15AB-BC4C-97AC-ABBF241819BA}" dt="2021-05-06T16:54:00.017" v="1071" actId="2696"/>
        <pc:sldMkLst>
          <pc:docMk/>
          <pc:sldMk cId="158443256" sldId="1190"/>
        </pc:sldMkLst>
        <pc:spChg chg="add mod">
          <ac:chgData name="Teun Deuling" userId="fdb4f058-9dbf-4517-a652-9eda2341ded3" providerId="ADAL" clId="{C6123680-15AB-BC4C-97AC-ABBF241819BA}" dt="2021-05-06T15:53:52.946" v="387" actId="1038"/>
          <ac:spMkLst>
            <pc:docMk/>
            <pc:sldMk cId="158443256" sldId="1190"/>
            <ac:spMk id="19" creationId="{7C62D5D5-5A44-A34E-A0FF-03C9298F3A88}"/>
          </ac:spMkLst>
        </pc:spChg>
      </pc:sldChg>
      <pc:sldChg chg="add">
        <pc:chgData name="Teun Deuling" userId="fdb4f058-9dbf-4517-a652-9eda2341ded3" providerId="ADAL" clId="{C6123680-15AB-BC4C-97AC-ABBF241819BA}" dt="2021-05-06T16:54:12.460" v="1074"/>
        <pc:sldMkLst>
          <pc:docMk/>
          <pc:sldMk cId="943150550" sldId="1190"/>
        </pc:sldMkLst>
      </pc:sldChg>
      <pc:sldChg chg="add del">
        <pc:chgData name="Teun Deuling" userId="fdb4f058-9dbf-4517-a652-9eda2341ded3" providerId="ADAL" clId="{C6123680-15AB-BC4C-97AC-ABBF241819BA}" dt="2021-05-06T16:54:12.355" v="1073"/>
        <pc:sldMkLst>
          <pc:docMk/>
          <pc:sldMk cId="2236155161" sldId="1190"/>
        </pc:sldMkLst>
      </pc:sldChg>
      <pc:sldChg chg="modSp add del mod setBg">
        <pc:chgData name="Teun Deuling" userId="fdb4f058-9dbf-4517-a652-9eda2341ded3" providerId="ADAL" clId="{C6123680-15AB-BC4C-97AC-ABBF241819BA}" dt="2021-05-06T19:58:24.382" v="1105" actId="2696"/>
        <pc:sldMkLst>
          <pc:docMk/>
          <pc:sldMk cId="796219255" sldId="1199"/>
        </pc:sldMkLst>
        <pc:spChg chg="mod">
          <ac:chgData name="Teun Deuling" userId="fdb4f058-9dbf-4517-a652-9eda2341ded3" providerId="ADAL" clId="{C6123680-15AB-BC4C-97AC-ABBF241819BA}" dt="2021-05-06T16:45:06.230" v="938" actId="115"/>
          <ac:spMkLst>
            <pc:docMk/>
            <pc:sldMk cId="796219255" sldId="1199"/>
            <ac:spMk id="6" creationId="{4556B3AA-0EBF-CD48-A8E6-D824A945BA25}"/>
          </ac:spMkLst>
        </pc:spChg>
        <pc:spChg chg="mod">
          <ac:chgData name="Teun Deuling" userId="fdb4f058-9dbf-4517-a652-9eda2341ded3" providerId="ADAL" clId="{C6123680-15AB-BC4C-97AC-ABBF241819BA}" dt="2021-05-06T16:44:36.134" v="927" actId="14100"/>
          <ac:spMkLst>
            <pc:docMk/>
            <pc:sldMk cId="796219255" sldId="1199"/>
            <ac:spMk id="11" creationId="{EBBB3DC0-D192-334B-8A93-F6F05AD2F5F0}"/>
          </ac:spMkLst>
        </pc:spChg>
      </pc:sldChg>
      <pc:sldChg chg="add del setBg">
        <pc:chgData name="Teun Deuling" userId="fdb4f058-9dbf-4517-a652-9eda2341ded3" providerId="ADAL" clId="{C6123680-15AB-BC4C-97AC-ABBF241819BA}" dt="2021-05-06T16:54:12.355" v="1073"/>
        <pc:sldMkLst>
          <pc:docMk/>
          <pc:sldMk cId="543913816" sldId="1243"/>
        </pc:sldMkLst>
      </pc:sldChg>
      <pc:sldChg chg="addSp delSp modSp add del mod setBg">
        <pc:chgData name="Teun Deuling" userId="fdb4f058-9dbf-4517-a652-9eda2341ded3" providerId="ADAL" clId="{C6123680-15AB-BC4C-97AC-ABBF241819BA}" dt="2021-05-06T16:54:00.017" v="1071" actId="2696"/>
        <pc:sldMkLst>
          <pc:docMk/>
          <pc:sldMk cId="1990658018" sldId="1243"/>
        </pc:sldMkLst>
        <pc:spChg chg="mod">
          <ac:chgData name="Teun Deuling" userId="fdb4f058-9dbf-4517-a652-9eda2341ded3" providerId="ADAL" clId="{C6123680-15AB-BC4C-97AC-ABBF241819BA}" dt="2021-05-06T16:29:06.133" v="794" actId="14100"/>
          <ac:spMkLst>
            <pc:docMk/>
            <pc:sldMk cId="1990658018" sldId="1243"/>
            <ac:spMk id="11" creationId="{EBBB3DC0-D192-334B-8A93-F6F05AD2F5F0}"/>
          </ac:spMkLst>
        </pc:spChg>
        <pc:spChg chg="del">
          <ac:chgData name="Teun Deuling" userId="fdb4f058-9dbf-4517-a652-9eda2341ded3" providerId="ADAL" clId="{C6123680-15AB-BC4C-97AC-ABBF241819BA}" dt="2021-05-06T16:32:00.854" v="827" actId="478"/>
          <ac:spMkLst>
            <pc:docMk/>
            <pc:sldMk cId="1990658018" sldId="1243"/>
            <ac:spMk id="15" creationId="{EFB7165C-F260-FB46-B550-5E02F96B02C4}"/>
          </ac:spMkLst>
        </pc:spChg>
        <pc:spChg chg="add del mod">
          <ac:chgData name="Teun Deuling" userId="fdb4f058-9dbf-4517-a652-9eda2341ded3" providerId="ADAL" clId="{C6123680-15AB-BC4C-97AC-ABBF241819BA}" dt="2021-05-06T16:34:55.668" v="858" actId="767"/>
          <ac:spMkLst>
            <pc:docMk/>
            <pc:sldMk cId="1990658018" sldId="1243"/>
            <ac:spMk id="27" creationId="{03AC5B0E-284A-9B42-8256-708F333292B7}"/>
          </ac:spMkLst>
        </pc:spChg>
        <pc:spChg chg="add del mod">
          <ac:chgData name="Teun Deuling" userId="fdb4f058-9dbf-4517-a652-9eda2341ded3" providerId="ADAL" clId="{C6123680-15AB-BC4C-97AC-ABBF241819BA}" dt="2021-05-06T16:34:54.574" v="854" actId="767"/>
          <ac:spMkLst>
            <pc:docMk/>
            <pc:sldMk cId="1990658018" sldId="1243"/>
            <ac:spMk id="28" creationId="{83BAA019-9D02-664F-9881-BB575D6EC53A}"/>
          </ac:spMkLst>
        </pc:spChg>
        <pc:picChg chg="mod">
          <ac:chgData name="Teun Deuling" userId="fdb4f058-9dbf-4517-a652-9eda2341ded3" providerId="ADAL" clId="{C6123680-15AB-BC4C-97AC-ABBF241819BA}" dt="2021-05-06T16:34:32.161" v="845" actId="14100"/>
          <ac:picMkLst>
            <pc:docMk/>
            <pc:sldMk cId="1990658018" sldId="1243"/>
            <ac:picMk id="4" creationId="{4D23772E-46C6-9444-8D46-9051D2B28F75}"/>
          </ac:picMkLst>
        </pc:picChg>
        <pc:picChg chg="add del mod">
          <ac:chgData name="Teun Deuling" userId="fdb4f058-9dbf-4517-a652-9eda2341ded3" providerId="ADAL" clId="{C6123680-15AB-BC4C-97AC-ABBF241819BA}" dt="2021-05-06T16:29:54.727" v="814" actId="931"/>
          <ac:picMkLst>
            <pc:docMk/>
            <pc:sldMk cId="1990658018" sldId="1243"/>
            <ac:picMk id="5" creationId="{C2C8A75C-5964-464A-B464-89D2047169B1}"/>
          </ac:picMkLst>
        </pc:picChg>
        <pc:picChg chg="add del mod">
          <ac:chgData name="Teun Deuling" userId="fdb4f058-9dbf-4517-a652-9eda2341ded3" providerId="ADAL" clId="{C6123680-15AB-BC4C-97AC-ABBF241819BA}" dt="2021-05-06T16:29:54.727" v="814" actId="931"/>
          <ac:picMkLst>
            <pc:docMk/>
            <pc:sldMk cId="1990658018" sldId="1243"/>
            <ac:picMk id="7" creationId="{9443AAFC-E374-8143-BF71-39ACF09F4EE8}"/>
          </ac:picMkLst>
        </pc:picChg>
        <pc:picChg chg="mod">
          <ac:chgData name="Teun Deuling" userId="fdb4f058-9dbf-4517-a652-9eda2341ded3" providerId="ADAL" clId="{C6123680-15AB-BC4C-97AC-ABBF241819BA}" dt="2021-05-06T16:35:19.450" v="863" actId="14100"/>
          <ac:picMkLst>
            <pc:docMk/>
            <pc:sldMk cId="1990658018" sldId="1243"/>
            <ac:picMk id="9" creationId="{6591030B-97FB-AD47-B788-D2E7CFD0DBB7}"/>
          </ac:picMkLst>
        </pc:picChg>
        <pc:picChg chg="add del mod">
          <ac:chgData name="Teun Deuling" userId="fdb4f058-9dbf-4517-a652-9eda2341ded3" providerId="ADAL" clId="{C6123680-15AB-BC4C-97AC-ABBF241819BA}" dt="2021-05-06T16:29:54.727" v="814" actId="931"/>
          <ac:picMkLst>
            <pc:docMk/>
            <pc:sldMk cId="1990658018" sldId="1243"/>
            <ac:picMk id="10" creationId="{2AA3C63C-239C-2B4F-9F04-BA6E00CFAEF5}"/>
          </ac:picMkLst>
        </pc:picChg>
        <pc:picChg chg="del mod">
          <ac:chgData name="Teun Deuling" userId="fdb4f058-9dbf-4517-a652-9eda2341ded3" providerId="ADAL" clId="{C6123680-15AB-BC4C-97AC-ABBF241819BA}" dt="2021-05-06T16:33:20.788" v="833" actId="478"/>
          <ac:picMkLst>
            <pc:docMk/>
            <pc:sldMk cId="1990658018" sldId="1243"/>
            <ac:picMk id="12" creationId="{6A647A8B-33FC-524B-8EF5-838ECFB2B8F4}"/>
          </ac:picMkLst>
        </pc:picChg>
        <pc:picChg chg="add del mod">
          <ac:chgData name="Teun Deuling" userId="fdb4f058-9dbf-4517-a652-9eda2341ded3" providerId="ADAL" clId="{C6123680-15AB-BC4C-97AC-ABBF241819BA}" dt="2021-05-06T16:29:54.727" v="814" actId="931"/>
          <ac:picMkLst>
            <pc:docMk/>
            <pc:sldMk cId="1990658018" sldId="1243"/>
            <ac:picMk id="14" creationId="{5174D6C2-5D2D-044A-9022-43FDEA5C1DC7}"/>
          </ac:picMkLst>
        </pc:picChg>
        <pc:picChg chg="del mod">
          <ac:chgData name="Teun Deuling" userId="fdb4f058-9dbf-4517-a652-9eda2341ded3" providerId="ADAL" clId="{C6123680-15AB-BC4C-97AC-ABBF241819BA}" dt="2021-05-06T16:32:36.312" v="831" actId="478"/>
          <ac:picMkLst>
            <pc:docMk/>
            <pc:sldMk cId="1990658018" sldId="1243"/>
            <ac:picMk id="17" creationId="{B82B4844-3DC4-9845-8D25-56D13A5ACF8A}"/>
          </ac:picMkLst>
        </pc:picChg>
        <pc:picChg chg="add del mod">
          <ac:chgData name="Teun Deuling" userId="fdb4f058-9dbf-4517-a652-9eda2341ded3" providerId="ADAL" clId="{C6123680-15AB-BC4C-97AC-ABBF241819BA}" dt="2021-05-06T16:29:54.727" v="814" actId="931"/>
          <ac:picMkLst>
            <pc:docMk/>
            <pc:sldMk cId="1990658018" sldId="1243"/>
            <ac:picMk id="18" creationId="{24627B16-03A2-AF41-8E19-D86380A823FB}"/>
          </ac:picMkLst>
        </pc:picChg>
        <pc:picChg chg="add del mod">
          <ac:chgData name="Teun Deuling" userId="fdb4f058-9dbf-4517-a652-9eda2341ded3" providerId="ADAL" clId="{C6123680-15AB-BC4C-97AC-ABBF241819BA}" dt="2021-05-06T16:29:54.727" v="814" actId="931"/>
          <ac:picMkLst>
            <pc:docMk/>
            <pc:sldMk cId="1990658018" sldId="1243"/>
            <ac:picMk id="20" creationId="{73788FCF-4F47-1C49-B487-817F11B457F2}"/>
          </ac:picMkLst>
        </pc:picChg>
        <pc:picChg chg="add del mod">
          <ac:chgData name="Teun Deuling" userId="fdb4f058-9dbf-4517-a652-9eda2341ded3" providerId="ADAL" clId="{C6123680-15AB-BC4C-97AC-ABBF241819BA}" dt="2021-05-06T16:29:54.727" v="814" actId="931"/>
          <ac:picMkLst>
            <pc:docMk/>
            <pc:sldMk cId="1990658018" sldId="1243"/>
            <ac:picMk id="22" creationId="{B42A0A20-71DB-1645-A217-99F85B1E6041}"/>
          </ac:picMkLst>
        </pc:picChg>
        <pc:picChg chg="add del mod">
          <ac:chgData name="Teun Deuling" userId="fdb4f058-9dbf-4517-a652-9eda2341ded3" providerId="ADAL" clId="{C6123680-15AB-BC4C-97AC-ABBF241819BA}" dt="2021-05-06T16:29:54.727" v="814" actId="931"/>
          <ac:picMkLst>
            <pc:docMk/>
            <pc:sldMk cId="1990658018" sldId="1243"/>
            <ac:picMk id="24" creationId="{46BA7CB2-3A53-0E4E-B660-4811BF781966}"/>
          </ac:picMkLst>
        </pc:picChg>
        <pc:picChg chg="add mod">
          <ac:chgData name="Teun Deuling" userId="fdb4f058-9dbf-4517-a652-9eda2341ded3" providerId="ADAL" clId="{C6123680-15AB-BC4C-97AC-ABBF241819BA}" dt="2021-05-06T16:34:56.210" v="859" actId="14100"/>
          <ac:picMkLst>
            <pc:docMk/>
            <pc:sldMk cId="1990658018" sldId="1243"/>
            <ac:picMk id="25" creationId="{7831D5F3-BF86-C341-A978-F0B6D4B92349}"/>
          </ac:picMkLst>
        </pc:picChg>
        <pc:picChg chg="add mod">
          <ac:chgData name="Teun Deuling" userId="fdb4f058-9dbf-4517-a652-9eda2341ded3" providerId="ADAL" clId="{C6123680-15AB-BC4C-97AC-ABBF241819BA}" dt="2021-05-06T16:35:12.757" v="862" actId="14100"/>
          <ac:picMkLst>
            <pc:docMk/>
            <pc:sldMk cId="1990658018" sldId="1243"/>
            <ac:picMk id="26" creationId="{A8595472-6A9C-5447-BC49-3F6CC2EED977}"/>
          </ac:picMkLst>
        </pc:picChg>
      </pc:sldChg>
      <pc:sldChg chg="addSp delSp modSp add mod">
        <pc:chgData name="Teun Deuling" userId="fdb4f058-9dbf-4517-a652-9eda2341ded3" providerId="ADAL" clId="{C6123680-15AB-BC4C-97AC-ABBF241819BA}" dt="2021-05-07T14:49:34.332" v="1137" actId="1076"/>
        <pc:sldMkLst>
          <pc:docMk/>
          <pc:sldMk cId="2046449837" sldId="1243"/>
        </pc:sldMkLst>
        <pc:picChg chg="del">
          <ac:chgData name="Teun Deuling" userId="fdb4f058-9dbf-4517-a652-9eda2341ded3" providerId="ADAL" clId="{C6123680-15AB-BC4C-97AC-ABBF241819BA}" dt="2021-05-06T19:59:58.840" v="1106" actId="478"/>
          <ac:picMkLst>
            <pc:docMk/>
            <pc:sldMk cId="2046449837" sldId="1243"/>
            <ac:picMk id="4" creationId="{4D23772E-46C6-9444-8D46-9051D2B28F75}"/>
          </ac:picMkLst>
        </pc:picChg>
        <pc:picChg chg="add mod modCrop">
          <ac:chgData name="Teun Deuling" userId="fdb4f058-9dbf-4517-a652-9eda2341ded3" providerId="ADAL" clId="{C6123680-15AB-BC4C-97AC-ABBF241819BA}" dt="2021-05-07T14:49:27.941" v="1136" actId="171"/>
          <ac:picMkLst>
            <pc:docMk/>
            <pc:sldMk cId="2046449837" sldId="1243"/>
            <ac:picMk id="4" creationId="{93725BDB-52FB-2E46-87EC-81B00119BD84}"/>
          </ac:picMkLst>
        </pc:picChg>
        <pc:picChg chg="mod">
          <ac:chgData name="Teun Deuling" userId="fdb4f058-9dbf-4517-a652-9eda2341ded3" providerId="ADAL" clId="{C6123680-15AB-BC4C-97AC-ABBF241819BA}" dt="2021-05-07T14:49:34.332" v="1137" actId="1076"/>
          <ac:picMkLst>
            <pc:docMk/>
            <pc:sldMk cId="2046449837" sldId="1243"/>
            <ac:picMk id="9" creationId="{6591030B-97FB-AD47-B788-D2E7CFD0DBB7}"/>
          </ac:picMkLst>
        </pc:picChg>
        <pc:picChg chg="mod">
          <ac:chgData name="Teun Deuling" userId="fdb4f058-9dbf-4517-a652-9eda2341ded3" providerId="ADAL" clId="{C6123680-15AB-BC4C-97AC-ABBF241819BA}" dt="2021-05-07T14:49:18.975" v="1134" actId="14100"/>
          <ac:picMkLst>
            <pc:docMk/>
            <pc:sldMk cId="2046449837" sldId="1243"/>
            <ac:picMk id="26" creationId="{A8595472-6A9C-5447-BC49-3F6CC2EED977}"/>
          </ac:picMkLst>
        </pc:picChg>
      </pc:sldChg>
      <pc:sldChg chg="modSp add del">
        <pc:chgData name="Teun Deuling" userId="fdb4f058-9dbf-4517-a652-9eda2341ded3" providerId="ADAL" clId="{C6123680-15AB-BC4C-97AC-ABBF241819BA}" dt="2021-05-06T16:33:48.277" v="836" actId="2696"/>
        <pc:sldMkLst>
          <pc:docMk/>
          <pc:sldMk cId="353672086" sldId="1244"/>
        </pc:sldMkLst>
        <pc:picChg chg="mod">
          <ac:chgData name="Teun Deuling" userId="fdb4f058-9dbf-4517-a652-9eda2341ded3" providerId="ADAL" clId="{C6123680-15AB-BC4C-97AC-ABBF241819BA}" dt="2021-05-06T16:30:46.316" v="819" actId="14826"/>
          <ac:picMkLst>
            <pc:docMk/>
            <pc:sldMk cId="353672086" sldId="1244"/>
            <ac:picMk id="4" creationId="{4D23772E-46C6-9444-8D46-9051D2B28F75}"/>
          </ac:picMkLst>
        </pc:picChg>
        <pc:picChg chg="mod">
          <ac:chgData name="Teun Deuling" userId="fdb4f058-9dbf-4517-a652-9eda2341ded3" providerId="ADAL" clId="{C6123680-15AB-BC4C-97AC-ABBF241819BA}" dt="2021-05-06T16:30:51.907" v="820" actId="14826"/>
          <ac:picMkLst>
            <pc:docMk/>
            <pc:sldMk cId="353672086" sldId="1244"/>
            <ac:picMk id="9" creationId="{6591030B-97FB-AD47-B788-D2E7CFD0DBB7}"/>
          </ac:picMkLst>
        </pc:picChg>
        <pc:picChg chg="mod">
          <ac:chgData name="Teun Deuling" userId="fdb4f058-9dbf-4517-a652-9eda2341ded3" providerId="ADAL" clId="{C6123680-15AB-BC4C-97AC-ABBF241819BA}" dt="2021-05-06T16:30:58.988" v="821" actId="14826"/>
          <ac:picMkLst>
            <pc:docMk/>
            <pc:sldMk cId="353672086" sldId="1244"/>
            <ac:picMk id="12" creationId="{6A647A8B-33FC-524B-8EF5-838ECFB2B8F4}"/>
          </ac:picMkLst>
        </pc:picChg>
        <pc:picChg chg="mod">
          <ac:chgData name="Teun Deuling" userId="fdb4f058-9dbf-4517-a652-9eda2341ded3" providerId="ADAL" clId="{C6123680-15AB-BC4C-97AC-ABBF241819BA}" dt="2021-05-06T16:31:09.474" v="822" actId="14826"/>
          <ac:picMkLst>
            <pc:docMk/>
            <pc:sldMk cId="353672086" sldId="1244"/>
            <ac:picMk id="17" creationId="{B82B4844-3DC4-9845-8D25-56D13A5ACF8A}"/>
          </ac:picMkLst>
        </pc:picChg>
      </pc:sldChg>
      <pc:sldChg chg="add del">
        <pc:chgData name="Teun Deuling" userId="fdb4f058-9dbf-4517-a652-9eda2341ded3" providerId="ADAL" clId="{C6123680-15AB-BC4C-97AC-ABBF241819BA}" dt="2021-05-06T20:01:50.455" v="1113" actId="2696"/>
        <pc:sldMkLst>
          <pc:docMk/>
          <pc:sldMk cId="1010238461" sldId="1244"/>
        </pc:sldMkLst>
      </pc:sldChg>
      <pc:sldChg chg="delSp add del mod ord">
        <pc:chgData name="Teun Deuling" userId="fdb4f058-9dbf-4517-a652-9eda2341ded3" providerId="ADAL" clId="{C6123680-15AB-BC4C-97AC-ABBF241819BA}" dt="2021-05-06T16:54:00.017" v="1071" actId="2696"/>
        <pc:sldMkLst>
          <pc:docMk/>
          <pc:sldMk cId="2949824191" sldId="1244"/>
        </pc:sldMkLst>
        <pc:spChg chg="del">
          <ac:chgData name="Teun Deuling" userId="fdb4f058-9dbf-4517-a652-9eda2341ded3" providerId="ADAL" clId="{C6123680-15AB-BC4C-97AC-ABBF241819BA}" dt="2021-05-06T16:53:10.529" v="1069" actId="478"/>
          <ac:spMkLst>
            <pc:docMk/>
            <pc:sldMk cId="2949824191" sldId="1244"/>
            <ac:spMk id="19" creationId="{7C62D5D5-5A44-A34E-A0FF-03C9298F3A88}"/>
          </ac:spMkLst>
        </pc:spChg>
      </pc:sldChg>
      <pc:sldChg chg="add del">
        <pc:chgData name="Teun Deuling" userId="fdb4f058-9dbf-4517-a652-9eda2341ded3" providerId="ADAL" clId="{C6123680-15AB-BC4C-97AC-ABBF241819BA}" dt="2021-05-06T16:54:12.355" v="1073"/>
        <pc:sldMkLst>
          <pc:docMk/>
          <pc:sldMk cId="3834685446" sldId="1244"/>
        </pc:sldMkLst>
      </pc:sldChg>
      <pc:sldMasterChg chg="del delSldLayout">
        <pc:chgData name="Teun Deuling" userId="fdb4f058-9dbf-4517-a652-9eda2341ded3" providerId="ADAL" clId="{C6123680-15AB-BC4C-97AC-ABBF241819BA}" dt="2021-05-06T16:54:00.017" v="1071" actId="2696"/>
        <pc:sldMasterMkLst>
          <pc:docMk/>
          <pc:sldMasterMk cId="388927070" sldId="2147483672"/>
        </pc:sldMasterMkLst>
        <pc:sldLayoutChg chg="del">
          <pc:chgData name="Teun Deuling" userId="fdb4f058-9dbf-4517-a652-9eda2341ded3" providerId="ADAL" clId="{C6123680-15AB-BC4C-97AC-ABBF241819BA}" dt="2021-05-06T16:54:00.017" v="1071" actId="2696"/>
          <pc:sldLayoutMkLst>
            <pc:docMk/>
            <pc:sldMasterMk cId="388927070" sldId="2147483672"/>
            <pc:sldLayoutMk cId="3230742420" sldId="2147483673"/>
          </pc:sldLayoutMkLst>
        </pc:sldLayoutChg>
        <pc:sldLayoutChg chg="del">
          <pc:chgData name="Teun Deuling" userId="fdb4f058-9dbf-4517-a652-9eda2341ded3" providerId="ADAL" clId="{C6123680-15AB-BC4C-97AC-ABBF241819BA}" dt="2021-05-06T16:54:00.017" v="1071" actId="2696"/>
          <pc:sldLayoutMkLst>
            <pc:docMk/>
            <pc:sldMasterMk cId="388927070" sldId="2147483672"/>
            <pc:sldLayoutMk cId="172133382" sldId="2147483674"/>
          </pc:sldLayoutMkLst>
        </pc:sldLayoutChg>
        <pc:sldLayoutChg chg="del">
          <pc:chgData name="Teun Deuling" userId="fdb4f058-9dbf-4517-a652-9eda2341ded3" providerId="ADAL" clId="{C6123680-15AB-BC4C-97AC-ABBF241819BA}" dt="2021-05-06T16:54:00.017" v="1071" actId="2696"/>
          <pc:sldLayoutMkLst>
            <pc:docMk/>
            <pc:sldMasterMk cId="388927070" sldId="2147483672"/>
            <pc:sldLayoutMk cId="1641830765" sldId="2147483675"/>
          </pc:sldLayoutMkLst>
        </pc:sldLayoutChg>
        <pc:sldLayoutChg chg="del">
          <pc:chgData name="Teun Deuling" userId="fdb4f058-9dbf-4517-a652-9eda2341ded3" providerId="ADAL" clId="{C6123680-15AB-BC4C-97AC-ABBF241819BA}" dt="2021-05-06T16:54:00.017" v="1071" actId="2696"/>
          <pc:sldLayoutMkLst>
            <pc:docMk/>
            <pc:sldMasterMk cId="388927070" sldId="2147483672"/>
            <pc:sldLayoutMk cId="480986144" sldId="2147483676"/>
          </pc:sldLayoutMkLst>
        </pc:sldLayoutChg>
        <pc:sldLayoutChg chg="del">
          <pc:chgData name="Teun Deuling" userId="fdb4f058-9dbf-4517-a652-9eda2341ded3" providerId="ADAL" clId="{C6123680-15AB-BC4C-97AC-ABBF241819BA}" dt="2021-05-06T16:54:00.017" v="1071" actId="2696"/>
          <pc:sldLayoutMkLst>
            <pc:docMk/>
            <pc:sldMasterMk cId="388927070" sldId="2147483672"/>
            <pc:sldLayoutMk cId="1503915722" sldId="2147483677"/>
          </pc:sldLayoutMkLst>
        </pc:sldLayoutChg>
        <pc:sldLayoutChg chg="del">
          <pc:chgData name="Teun Deuling" userId="fdb4f058-9dbf-4517-a652-9eda2341ded3" providerId="ADAL" clId="{C6123680-15AB-BC4C-97AC-ABBF241819BA}" dt="2021-05-06T16:54:00.017" v="1071" actId="2696"/>
          <pc:sldLayoutMkLst>
            <pc:docMk/>
            <pc:sldMasterMk cId="388927070" sldId="2147483672"/>
            <pc:sldLayoutMk cId="1205276750" sldId="2147483678"/>
          </pc:sldLayoutMkLst>
        </pc:sldLayoutChg>
        <pc:sldLayoutChg chg="del">
          <pc:chgData name="Teun Deuling" userId="fdb4f058-9dbf-4517-a652-9eda2341ded3" providerId="ADAL" clId="{C6123680-15AB-BC4C-97AC-ABBF241819BA}" dt="2021-05-06T16:54:00.017" v="1071" actId="2696"/>
          <pc:sldLayoutMkLst>
            <pc:docMk/>
            <pc:sldMasterMk cId="388927070" sldId="2147483672"/>
            <pc:sldLayoutMk cId="1549394891" sldId="2147483679"/>
          </pc:sldLayoutMkLst>
        </pc:sldLayoutChg>
        <pc:sldLayoutChg chg="del">
          <pc:chgData name="Teun Deuling" userId="fdb4f058-9dbf-4517-a652-9eda2341ded3" providerId="ADAL" clId="{C6123680-15AB-BC4C-97AC-ABBF241819BA}" dt="2021-05-06T16:54:00.017" v="1071" actId="2696"/>
          <pc:sldLayoutMkLst>
            <pc:docMk/>
            <pc:sldMasterMk cId="388927070" sldId="2147483672"/>
            <pc:sldLayoutMk cId="2281670902" sldId="2147483680"/>
          </pc:sldLayoutMkLst>
        </pc:sldLayoutChg>
        <pc:sldLayoutChg chg="del">
          <pc:chgData name="Teun Deuling" userId="fdb4f058-9dbf-4517-a652-9eda2341ded3" providerId="ADAL" clId="{C6123680-15AB-BC4C-97AC-ABBF241819BA}" dt="2021-05-06T16:54:00.017" v="1071" actId="2696"/>
          <pc:sldLayoutMkLst>
            <pc:docMk/>
            <pc:sldMasterMk cId="388927070" sldId="2147483672"/>
            <pc:sldLayoutMk cId="237915197" sldId="2147483681"/>
          </pc:sldLayoutMkLst>
        </pc:sldLayoutChg>
        <pc:sldLayoutChg chg="del">
          <pc:chgData name="Teun Deuling" userId="fdb4f058-9dbf-4517-a652-9eda2341ded3" providerId="ADAL" clId="{C6123680-15AB-BC4C-97AC-ABBF241819BA}" dt="2021-05-06T16:54:00.017" v="1071" actId="2696"/>
          <pc:sldLayoutMkLst>
            <pc:docMk/>
            <pc:sldMasterMk cId="388927070" sldId="2147483672"/>
            <pc:sldLayoutMk cId="1871045604" sldId="2147483682"/>
          </pc:sldLayoutMkLst>
        </pc:sldLayoutChg>
        <pc:sldLayoutChg chg="del">
          <pc:chgData name="Teun Deuling" userId="fdb4f058-9dbf-4517-a652-9eda2341ded3" providerId="ADAL" clId="{C6123680-15AB-BC4C-97AC-ABBF241819BA}" dt="2021-05-06T16:54:00.017" v="1071" actId="2696"/>
          <pc:sldLayoutMkLst>
            <pc:docMk/>
            <pc:sldMasterMk cId="388927070" sldId="2147483672"/>
            <pc:sldLayoutMk cId="948274827" sldId="2147483683"/>
          </pc:sldLayoutMkLst>
        </pc:sldLayoutChg>
      </pc:sldMasterChg>
    </pc:docChg>
  </pc:docChgLst>
  <pc:docChgLst>
    <pc:chgData name="Teun Deuling" userId="fdb4f058-9dbf-4517-a652-9eda2341ded3" providerId="ADAL" clId="{8BF41906-6CAD-A74F-BA0D-B2A9977D5E7D}"/>
    <pc:docChg chg="undo redo custSel addSld modSld">
      <pc:chgData name="Teun Deuling" userId="fdb4f058-9dbf-4517-a652-9eda2341ded3" providerId="ADAL" clId="{8BF41906-6CAD-A74F-BA0D-B2A9977D5E7D}" dt="2021-05-18T16:03:44.130" v="1696" actId="14100"/>
      <pc:docMkLst>
        <pc:docMk/>
      </pc:docMkLst>
      <pc:sldChg chg="addSp delSp modSp mod">
        <pc:chgData name="Teun Deuling" userId="fdb4f058-9dbf-4517-a652-9eda2341ded3" providerId="ADAL" clId="{8BF41906-6CAD-A74F-BA0D-B2A9977D5E7D}" dt="2021-05-17T18:48:41.834" v="564" actId="1076"/>
        <pc:sldMkLst>
          <pc:docMk/>
          <pc:sldMk cId="0" sldId="1107"/>
        </pc:sldMkLst>
        <pc:spChg chg="add del">
          <ac:chgData name="Teun Deuling" userId="fdb4f058-9dbf-4517-a652-9eda2341ded3" providerId="ADAL" clId="{8BF41906-6CAD-A74F-BA0D-B2A9977D5E7D}" dt="2021-05-11T13:23:12.677" v="318" actId="11529"/>
          <ac:spMkLst>
            <pc:docMk/>
            <pc:sldMk cId="0" sldId="1107"/>
            <ac:spMk id="3" creationId="{1400E4E1-D9BD-5349-8DE3-8EA8D9D6A4DA}"/>
          </ac:spMkLst>
        </pc:spChg>
        <pc:spChg chg="add del mod">
          <ac:chgData name="Teun Deuling" userId="fdb4f058-9dbf-4517-a652-9eda2341ded3" providerId="ADAL" clId="{8BF41906-6CAD-A74F-BA0D-B2A9977D5E7D}" dt="2021-05-11T13:25:08.996" v="324" actId="11529"/>
          <ac:spMkLst>
            <pc:docMk/>
            <pc:sldMk cId="0" sldId="1107"/>
            <ac:spMk id="4" creationId="{CF386953-2218-2840-AC21-64F86DF28952}"/>
          </ac:spMkLst>
        </pc:spChg>
        <pc:spChg chg="add del mod">
          <ac:chgData name="Teun Deuling" userId="fdb4f058-9dbf-4517-a652-9eda2341ded3" providerId="ADAL" clId="{8BF41906-6CAD-A74F-BA0D-B2A9977D5E7D}" dt="2021-05-17T18:47:40.316" v="563" actId="206"/>
          <ac:spMkLst>
            <pc:docMk/>
            <pc:sldMk cId="0" sldId="1107"/>
            <ac:spMk id="7" creationId="{D217A814-5755-804A-98F0-6452DB39F915}"/>
          </ac:spMkLst>
        </pc:spChg>
        <pc:spChg chg="add mod">
          <ac:chgData name="Teun Deuling" userId="fdb4f058-9dbf-4517-a652-9eda2341ded3" providerId="ADAL" clId="{8BF41906-6CAD-A74F-BA0D-B2A9977D5E7D}" dt="2021-05-17T18:48:41.834" v="564" actId="1076"/>
          <ac:spMkLst>
            <pc:docMk/>
            <pc:sldMk cId="0" sldId="1107"/>
            <ac:spMk id="8" creationId="{ACE69350-D850-BB4F-863E-7A9751862056}"/>
          </ac:spMkLst>
        </pc:spChg>
        <pc:spChg chg="del">
          <ac:chgData name="Teun Deuling" userId="fdb4f058-9dbf-4517-a652-9eda2341ded3" providerId="ADAL" clId="{8BF41906-6CAD-A74F-BA0D-B2A9977D5E7D}" dt="2021-05-11T13:14:34.065" v="159" actId="21"/>
          <ac:spMkLst>
            <pc:docMk/>
            <pc:sldMk cId="0" sldId="1107"/>
            <ac:spMk id="9" creationId="{6E9B2A08-A8F1-7D42-A340-A1455AFF5A9F}"/>
          </ac:spMkLst>
        </pc:spChg>
        <pc:picChg chg="mod">
          <ac:chgData name="Teun Deuling" userId="fdb4f058-9dbf-4517-a652-9eda2341ded3" providerId="ADAL" clId="{8BF41906-6CAD-A74F-BA0D-B2A9977D5E7D}" dt="2021-05-17T18:47:10.615" v="559" actId="1076"/>
          <ac:picMkLst>
            <pc:docMk/>
            <pc:sldMk cId="0" sldId="1107"/>
            <ac:picMk id="6" creationId="{5131F343-642C-4E49-A591-E5542AC74CC5}"/>
          </ac:picMkLst>
        </pc:picChg>
      </pc:sldChg>
      <pc:sldChg chg="addSp delSp modSp mod">
        <pc:chgData name="Teun Deuling" userId="fdb4f058-9dbf-4517-a652-9eda2341ded3" providerId="ADAL" clId="{8BF41906-6CAD-A74F-BA0D-B2A9977D5E7D}" dt="2021-05-17T18:46:18.535" v="553" actId="14100"/>
        <pc:sldMkLst>
          <pc:docMk/>
          <pc:sldMk cId="555457247" sldId="1167"/>
        </pc:sldMkLst>
        <pc:spChg chg="add del mod">
          <ac:chgData name="Teun Deuling" userId="fdb4f058-9dbf-4517-a652-9eda2341ded3" providerId="ADAL" clId="{8BF41906-6CAD-A74F-BA0D-B2A9977D5E7D}" dt="2021-05-11T13:26:23.916" v="327" actId="21"/>
          <ac:spMkLst>
            <pc:docMk/>
            <pc:sldMk cId="555457247" sldId="1167"/>
            <ac:spMk id="5" creationId="{7B123709-A355-CA4F-97F5-87EBCE516918}"/>
          </ac:spMkLst>
        </pc:spChg>
        <pc:spChg chg="mod">
          <ac:chgData name="Teun Deuling" userId="fdb4f058-9dbf-4517-a652-9eda2341ded3" providerId="ADAL" clId="{8BF41906-6CAD-A74F-BA0D-B2A9977D5E7D}" dt="2021-05-17T18:46:18.535" v="553" actId="14100"/>
          <ac:spMkLst>
            <pc:docMk/>
            <pc:sldMk cId="555457247" sldId="1167"/>
            <ac:spMk id="6" creationId="{4556B3AA-0EBF-CD48-A8E6-D824A945BA25}"/>
          </ac:spMkLst>
        </pc:spChg>
      </pc:sldChg>
      <pc:sldChg chg="modSp mod">
        <pc:chgData name="Teun Deuling" userId="fdb4f058-9dbf-4517-a652-9eda2341ded3" providerId="ADAL" clId="{8BF41906-6CAD-A74F-BA0D-B2A9977D5E7D}" dt="2021-05-17T18:39:31.030" v="459" actId="115"/>
        <pc:sldMkLst>
          <pc:docMk/>
          <pc:sldMk cId="3720931619" sldId="1170"/>
        </pc:sldMkLst>
        <pc:spChg chg="mod">
          <ac:chgData name="Teun Deuling" userId="fdb4f058-9dbf-4517-a652-9eda2341ded3" providerId="ADAL" clId="{8BF41906-6CAD-A74F-BA0D-B2A9977D5E7D}" dt="2021-05-17T18:39:31.030" v="459" actId="115"/>
          <ac:spMkLst>
            <pc:docMk/>
            <pc:sldMk cId="3720931619" sldId="1170"/>
            <ac:spMk id="5" creationId="{11F29E31-EE1A-2946-95E3-4210226194D9}"/>
          </ac:spMkLst>
        </pc:spChg>
      </pc:sldChg>
      <pc:sldChg chg="modSp mod">
        <pc:chgData name="Teun Deuling" userId="fdb4f058-9dbf-4517-a652-9eda2341ded3" providerId="ADAL" clId="{8BF41906-6CAD-A74F-BA0D-B2A9977D5E7D}" dt="2021-05-17T18:41:25.772" v="465" actId="6549"/>
        <pc:sldMkLst>
          <pc:docMk/>
          <pc:sldMk cId="1100943834" sldId="1171"/>
        </pc:sldMkLst>
        <pc:spChg chg="mod">
          <ac:chgData name="Teun Deuling" userId="fdb4f058-9dbf-4517-a652-9eda2341ded3" providerId="ADAL" clId="{8BF41906-6CAD-A74F-BA0D-B2A9977D5E7D}" dt="2021-05-17T18:41:25.772" v="465" actId="6549"/>
          <ac:spMkLst>
            <pc:docMk/>
            <pc:sldMk cId="1100943834" sldId="1171"/>
            <ac:spMk id="5" creationId="{11F29E31-EE1A-2946-95E3-4210226194D9}"/>
          </ac:spMkLst>
        </pc:spChg>
      </pc:sldChg>
      <pc:sldChg chg="modSp mod">
        <pc:chgData name="Teun Deuling" userId="fdb4f058-9dbf-4517-a652-9eda2341ded3" providerId="ADAL" clId="{8BF41906-6CAD-A74F-BA0D-B2A9977D5E7D}" dt="2021-05-17T19:15:52.353" v="1496" actId="20577"/>
        <pc:sldMkLst>
          <pc:docMk/>
          <pc:sldMk cId="377395177" sldId="1177"/>
        </pc:sldMkLst>
        <pc:spChg chg="mod">
          <ac:chgData name="Teun Deuling" userId="fdb4f058-9dbf-4517-a652-9eda2341ded3" providerId="ADAL" clId="{8BF41906-6CAD-A74F-BA0D-B2A9977D5E7D}" dt="2021-05-17T19:15:52.353" v="1496" actId="20577"/>
          <ac:spMkLst>
            <pc:docMk/>
            <pc:sldMk cId="377395177" sldId="1177"/>
            <ac:spMk id="6" creationId="{4556B3AA-0EBF-CD48-A8E6-D824A945BA25}"/>
          </ac:spMkLst>
        </pc:spChg>
      </pc:sldChg>
      <pc:sldChg chg="addCm modCm">
        <pc:chgData name="Teun Deuling" userId="fdb4f058-9dbf-4517-a652-9eda2341ded3" providerId="ADAL" clId="{8BF41906-6CAD-A74F-BA0D-B2A9977D5E7D}" dt="2021-05-18T15:54:07.514" v="1498"/>
        <pc:sldMkLst>
          <pc:docMk/>
          <pc:sldMk cId="1730085247" sldId="1179"/>
        </pc:sldMkLst>
      </pc:sldChg>
      <pc:sldChg chg="modSp mod">
        <pc:chgData name="Teun Deuling" userId="fdb4f058-9dbf-4517-a652-9eda2341ded3" providerId="ADAL" clId="{8BF41906-6CAD-A74F-BA0D-B2A9977D5E7D}" dt="2021-05-11T13:15:43.853" v="175" actId="20577"/>
        <pc:sldMkLst>
          <pc:docMk/>
          <pc:sldMk cId="1411550895" sldId="1186"/>
        </pc:sldMkLst>
        <pc:spChg chg="mod">
          <ac:chgData name="Teun Deuling" userId="fdb4f058-9dbf-4517-a652-9eda2341ded3" providerId="ADAL" clId="{8BF41906-6CAD-A74F-BA0D-B2A9977D5E7D}" dt="2021-05-11T13:15:43.853" v="175" actId="20577"/>
          <ac:spMkLst>
            <pc:docMk/>
            <pc:sldMk cId="1411550895" sldId="1186"/>
            <ac:spMk id="12" creationId="{300F6F29-F27E-1842-A207-5090F0A71A9F}"/>
          </ac:spMkLst>
        </pc:spChg>
      </pc:sldChg>
      <pc:sldChg chg="modSp mod">
        <pc:chgData name="Teun Deuling" userId="fdb4f058-9dbf-4517-a652-9eda2341ded3" providerId="ADAL" clId="{8BF41906-6CAD-A74F-BA0D-B2A9977D5E7D}" dt="2021-05-11T13:16:26.176" v="193" actId="20577"/>
        <pc:sldMkLst>
          <pc:docMk/>
          <pc:sldMk cId="567880537" sldId="1187"/>
        </pc:sldMkLst>
        <pc:spChg chg="mod">
          <ac:chgData name="Teun Deuling" userId="fdb4f058-9dbf-4517-a652-9eda2341ded3" providerId="ADAL" clId="{8BF41906-6CAD-A74F-BA0D-B2A9977D5E7D}" dt="2021-05-11T13:16:26.176" v="193" actId="20577"/>
          <ac:spMkLst>
            <pc:docMk/>
            <pc:sldMk cId="567880537" sldId="1187"/>
            <ac:spMk id="12" creationId="{300F6F29-F27E-1842-A207-5090F0A71A9F}"/>
          </ac:spMkLst>
        </pc:spChg>
      </pc:sldChg>
      <pc:sldChg chg="addSp delSp modSp mod">
        <pc:chgData name="Teun Deuling" userId="fdb4f058-9dbf-4517-a652-9eda2341ded3" providerId="ADAL" clId="{8BF41906-6CAD-A74F-BA0D-B2A9977D5E7D}" dt="2021-05-17T18:44:14.998" v="527" actId="1076"/>
        <pc:sldMkLst>
          <pc:docMk/>
          <pc:sldMk cId="943150550" sldId="1190"/>
        </pc:sldMkLst>
        <pc:spChg chg="del">
          <ac:chgData name="Teun Deuling" userId="fdb4f058-9dbf-4517-a652-9eda2341ded3" providerId="ADAL" clId="{8BF41906-6CAD-A74F-BA0D-B2A9977D5E7D}" dt="2021-05-11T13:13:25.804" v="146" actId="478"/>
          <ac:spMkLst>
            <pc:docMk/>
            <pc:sldMk cId="943150550" sldId="1190"/>
            <ac:spMk id="2" creationId="{FCBC472C-AA17-E949-A15B-6D799FDA637A}"/>
          </ac:spMkLst>
        </pc:spChg>
        <pc:spChg chg="del">
          <ac:chgData name="Teun Deuling" userId="fdb4f058-9dbf-4517-a652-9eda2341ded3" providerId="ADAL" clId="{8BF41906-6CAD-A74F-BA0D-B2A9977D5E7D}" dt="2021-05-11T13:13:20.511" v="145" actId="478"/>
          <ac:spMkLst>
            <pc:docMk/>
            <pc:sldMk cId="943150550" sldId="1190"/>
            <ac:spMk id="3" creationId="{F293EF66-8508-5C48-94AD-E93A7FE52277}"/>
          </ac:spMkLst>
        </pc:spChg>
        <pc:spChg chg="add del mod">
          <ac:chgData name="Teun Deuling" userId="fdb4f058-9dbf-4517-a652-9eda2341ded3" providerId="ADAL" clId="{8BF41906-6CAD-A74F-BA0D-B2A9977D5E7D}" dt="2021-05-11T13:13:20.511" v="145" actId="478"/>
          <ac:spMkLst>
            <pc:docMk/>
            <pc:sldMk cId="943150550" sldId="1190"/>
            <ac:spMk id="4" creationId="{2A685D6A-4D24-6B46-841E-01B15D312016}"/>
          </ac:spMkLst>
        </pc:spChg>
        <pc:spChg chg="add del mod">
          <ac:chgData name="Teun Deuling" userId="fdb4f058-9dbf-4517-a652-9eda2341ded3" providerId="ADAL" clId="{8BF41906-6CAD-A74F-BA0D-B2A9977D5E7D}" dt="2021-05-11T13:13:18.070" v="144" actId="478"/>
          <ac:spMkLst>
            <pc:docMk/>
            <pc:sldMk cId="943150550" sldId="1190"/>
            <ac:spMk id="5" creationId="{4F9D50A3-7445-5A46-AB99-A79DF03B24EA}"/>
          </ac:spMkLst>
        </pc:spChg>
        <pc:spChg chg="mod">
          <ac:chgData name="Teun Deuling" userId="fdb4f058-9dbf-4517-a652-9eda2341ded3" providerId="ADAL" clId="{8BF41906-6CAD-A74F-BA0D-B2A9977D5E7D}" dt="2021-05-11T13:13:57.581" v="156" actId="1076"/>
          <ac:spMkLst>
            <pc:docMk/>
            <pc:sldMk cId="943150550" sldId="1190"/>
            <ac:spMk id="7" creationId="{CD05EA56-D50C-B74B-B83C-4DFA7D474BED}"/>
          </ac:spMkLst>
        </pc:spChg>
        <pc:spChg chg="del">
          <ac:chgData name="Teun Deuling" userId="fdb4f058-9dbf-4517-a652-9eda2341ded3" providerId="ADAL" clId="{8BF41906-6CAD-A74F-BA0D-B2A9977D5E7D}" dt="2021-05-11T13:13:20.511" v="145" actId="478"/>
          <ac:spMkLst>
            <pc:docMk/>
            <pc:sldMk cId="943150550" sldId="1190"/>
            <ac:spMk id="10" creationId="{F753D513-85B0-D948-8FBF-67F3350DFD9C}"/>
          </ac:spMkLst>
        </pc:spChg>
        <pc:spChg chg="del">
          <ac:chgData name="Teun Deuling" userId="fdb4f058-9dbf-4517-a652-9eda2341ded3" providerId="ADAL" clId="{8BF41906-6CAD-A74F-BA0D-B2A9977D5E7D}" dt="2021-05-11T13:13:20.511" v="145" actId="478"/>
          <ac:spMkLst>
            <pc:docMk/>
            <pc:sldMk cId="943150550" sldId="1190"/>
            <ac:spMk id="12" creationId="{43639941-DD57-CA4E-B5AA-6E0430BD1723}"/>
          </ac:spMkLst>
        </pc:spChg>
        <pc:spChg chg="del">
          <ac:chgData name="Teun Deuling" userId="fdb4f058-9dbf-4517-a652-9eda2341ded3" providerId="ADAL" clId="{8BF41906-6CAD-A74F-BA0D-B2A9977D5E7D}" dt="2021-05-11T13:13:20.511" v="145" actId="478"/>
          <ac:spMkLst>
            <pc:docMk/>
            <pc:sldMk cId="943150550" sldId="1190"/>
            <ac:spMk id="13" creationId="{C4DEE70D-8349-1A40-B240-5C52D90E8E1B}"/>
          </ac:spMkLst>
        </pc:spChg>
        <pc:spChg chg="del">
          <ac:chgData name="Teun Deuling" userId="fdb4f058-9dbf-4517-a652-9eda2341ded3" providerId="ADAL" clId="{8BF41906-6CAD-A74F-BA0D-B2A9977D5E7D}" dt="2021-05-11T13:13:20.511" v="145" actId="478"/>
          <ac:spMkLst>
            <pc:docMk/>
            <pc:sldMk cId="943150550" sldId="1190"/>
            <ac:spMk id="14" creationId="{8B0E664B-D649-E145-B34E-9072C2751319}"/>
          </ac:spMkLst>
        </pc:spChg>
        <pc:spChg chg="del mod">
          <ac:chgData name="Teun Deuling" userId="fdb4f058-9dbf-4517-a652-9eda2341ded3" providerId="ADAL" clId="{8BF41906-6CAD-A74F-BA0D-B2A9977D5E7D}" dt="2021-05-11T13:13:20.511" v="145" actId="478"/>
          <ac:spMkLst>
            <pc:docMk/>
            <pc:sldMk cId="943150550" sldId="1190"/>
            <ac:spMk id="15" creationId="{4E5C258A-ED4F-A147-8E1E-D61E9A435096}"/>
          </ac:spMkLst>
        </pc:spChg>
        <pc:spChg chg="del mod">
          <ac:chgData name="Teun Deuling" userId="fdb4f058-9dbf-4517-a652-9eda2341ded3" providerId="ADAL" clId="{8BF41906-6CAD-A74F-BA0D-B2A9977D5E7D}" dt="2021-05-11T13:13:20.511" v="145" actId="478"/>
          <ac:spMkLst>
            <pc:docMk/>
            <pc:sldMk cId="943150550" sldId="1190"/>
            <ac:spMk id="16" creationId="{8D646459-9E8C-A341-B084-40CD5093AE7A}"/>
          </ac:spMkLst>
        </pc:spChg>
        <pc:spChg chg="del">
          <ac:chgData name="Teun Deuling" userId="fdb4f058-9dbf-4517-a652-9eda2341ded3" providerId="ADAL" clId="{8BF41906-6CAD-A74F-BA0D-B2A9977D5E7D}" dt="2021-05-11T13:13:20.511" v="145" actId="478"/>
          <ac:spMkLst>
            <pc:docMk/>
            <pc:sldMk cId="943150550" sldId="1190"/>
            <ac:spMk id="17" creationId="{D1E1C9DB-7A5E-1A4F-9AB0-86ADC1A06134}"/>
          </ac:spMkLst>
        </pc:spChg>
        <pc:spChg chg="del">
          <ac:chgData name="Teun Deuling" userId="fdb4f058-9dbf-4517-a652-9eda2341ded3" providerId="ADAL" clId="{8BF41906-6CAD-A74F-BA0D-B2A9977D5E7D}" dt="2021-05-11T13:13:25.804" v="146" actId="478"/>
          <ac:spMkLst>
            <pc:docMk/>
            <pc:sldMk cId="943150550" sldId="1190"/>
            <ac:spMk id="18" creationId="{86E32F90-E6BE-844B-8CF6-58B0969078FD}"/>
          </ac:spMkLst>
        </pc:spChg>
        <pc:spChg chg="del mod">
          <ac:chgData name="Teun Deuling" userId="fdb4f058-9dbf-4517-a652-9eda2341ded3" providerId="ADAL" clId="{8BF41906-6CAD-A74F-BA0D-B2A9977D5E7D}" dt="2021-05-11T13:13:01.190" v="142" actId="21"/>
          <ac:spMkLst>
            <pc:docMk/>
            <pc:sldMk cId="943150550" sldId="1190"/>
            <ac:spMk id="19" creationId="{7C62D5D5-5A44-A34E-A0FF-03C9298F3A88}"/>
          </ac:spMkLst>
        </pc:spChg>
        <pc:spChg chg="add mod">
          <ac:chgData name="Teun Deuling" userId="fdb4f058-9dbf-4517-a652-9eda2341ded3" providerId="ADAL" clId="{8BF41906-6CAD-A74F-BA0D-B2A9977D5E7D}" dt="2021-05-17T18:44:14.998" v="527" actId="1076"/>
          <ac:spMkLst>
            <pc:docMk/>
            <pc:sldMk cId="943150550" sldId="1190"/>
            <ac:spMk id="20" creationId="{FCC02114-05A8-7242-9381-2119A62E3E92}"/>
          </ac:spMkLst>
        </pc:spChg>
        <pc:picChg chg="add mod">
          <ac:chgData name="Teun Deuling" userId="fdb4f058-9dbf-4517-a652-9eda2341ded3" providerId="ADAL" clId="{8BF41906-6CAD-A74F-BA0D-B2A9977D5E7D}" dt="2021-05-11T13:13:43.283" v="153" actId="14100"/>
          <ac:picMkLst>
            <pc:docMk/>
            <pc:sldMk cId="943150550" sldId="1190"/>
            <ac:picMk id="8" creationId="{6A2A66EE-E07C-4745-A68D-D4F5B5163F4C}"/>
          </ac:picMkLst>
        </pc:picChg>
        <pc:picChg chg="del mod modCrop">
          <ac:chgData name="Teun Deuling" userId="fdb4f058-9dbf-4517-a652-9eda2341ded3" providerId="ADAL" clId="{8BF41906-6CAD-A74F-BA0D-B2A9977D5E7D}" dt="2021-05-11T13:13:17.077" v="143" actId="478"/>
          <ac:picMkLst>
            <pc:docMk/>
            <pc:sldMk cId="943150550" sldId="1190"/>
            <ac:picMk id="11" creationId="{C754243F-BF97-814A-8C3F-17D5DB047864}"/>
          </ac:picMkLst>
        </pc:picChg>
      </pc:sldChg>
      <pc:sldChg chg="addSp modSp mod">
        <pc:chgData name="Teun Deuling" userId="fdb4f058-9dbf-4517-a652-9eda2341ded3" providerId="ADAL" clId="{8BF41906-6CAD-A74F-BA0D-B2A9977D5E7D}" dt="2021-05-17T18:42:01.437" v="466" actId="14100"/>
        <pc:sldMkLst>
          <pc:docMk/>
          <pc:sldMk cId="2046449837" sldId="1243"/>
        </pc:sldMkLst>
        <pc:spChg chg="add mod">
          <ac:chgData name="Teun Deuling" userId="fdb4f058-9dbf-4517-a652-9eda2341ded3" providerId="ADAL" clId="{8BF41906-6CAD-A74F-BA0D-B2A9977D5E7D}" dt="2021-05-11T13:19:01.625" v="272" actId="1076"/>
          <ac:spMkLst>
            <pc:docMk/>
            <pc:sldMk cId="2046449837" sldId="1243"/>
            <ac:spMk id="8" creationId="{08C291F2-79D1-814D-AA47-E0A80BEAF54F}"/>
          </ac:spMkLst>
        </pc:spChg>
        <pc:spChg chg="add mod">
          <ac:chgData name="Teun Deuling" userId="fdb4f058-9dbf-4517-a652-9eda2341ded3" providerId="ADAL" clId="{8BF41906-6CAD-A74F-BA0D-B2A9977D5E7D}" dt="2021-05-17T18:42:01.437" v="466" actId="14100"/>
          <ac:spMkLst>
            <pc:docMk/>
            <pc:sldMk cId="2046449837" sldId="1243"/>
            <ac:spMk id="10" creationId="{28AAE669-8499-6549-831E-4F9EF5073D76}"/>
          </ac:spMkLst>
        </pc:spChg>
        <pc:spChg chg="add mod">
          <ac:chgData name="Teun Deuling" userId="fdb4f058-9dbf-4517-a652-9eda2341ded3" providerId="ADAL" clId="{8BF41906-6CAD-A74F-BA0D-B2A9977D5E7D}" dt="2021-05-11T13:21:15.620" v="312" actId="14100"/>
          <ac:spMkLst>
            <pc:docMk/>
            <pc:sldMk cId="2046449837" sldId="1243"/>
            <ac:spMk id="12" creationId="{87B16BB3-D165-4D4E-8C2E-23C33CD320F8}"/>
          </ac:spMkLst>
        </pc:spChg>
        <pc:spChg chg="add mod">
          <ac:chgData name="Teun Deuling" userId="fdb4f058-9dbf-4517-a652-9eda2341ded3" providerId="ADAL" clId="{8BF41906-6CAD-A74F-BA0D-B2A9977D5E7D}" dt="2021-05-11T13:19:33.049" v="290" actId="1076"/>
          <ac:spMkLst>
            <pc:docMk/>
            <pc:sldMk cId="2046449837" sldId="1243"/>
            <ac:spMk id="13" creationId="{84C0600F-FD66-E146-90B8-2BC2FAC9490C}"/>
          </ac:spMkLst>
        </pc:spChg>
      </pc:sldChg>
      <pc:sldChg chg="addSp delSp modSp add mod">
        <pc:chgData name="Teun Deuling" userId="fdb4f058-9dbf-4517-a652-9eda2341ded3" providerId="ADAL" clId="{8BF41906-6CAD-A74F-BA0D-B2A9977D5E7D}" dt="2021-05-18T16:03:44.130" v="1696" actId="14100"/>
        <pc:sldMkLst>
          <pc:docMk/>
          <pc:sldMk cId="677189506" sldId="1244"/>
        </pc:sldMkLst>
        <pc:spChg chg="del">
          <ac:chgData name="Teun Deuling" userId="fdb4f058-9dbf-4517-a652-9eda2341ded3" providerId="ADAL" clId="{8BF41906-6CAD-A74F-BA0D-B2A9977D5E7D}" dt="2021-05-17T18:51:10.427" v="607" actId="478"/>
          <ac:spMkLst>
            <pc:docMk/>
            <pc:sldMk cId="677189506" sldId="1244"/>
            <ac:spMk id="6" creationId="{4556B3AA-0EBF-CD48-A8E6-D824A945BA25}"/>
          </ac:spMkLst>
        </pc:spChg>
        <pc:spChg chg="add mod">
          <ac:chgData name="Teun Deuling" userId="fdb4f058-9dbf-4517-a652-9eda2341ded3" providerId="ADAL" clId="{8BF41906-6CAD-A74F-BA0D-B2A9977D5E7D}" dt="2021-05-17T18:52:32.982" v="639" actId="465"/>
          <ac:spMkLst>
            <pc:docMk/>
            <pc:sldMk cId="677189506" sldId="1244"/>
            <ac:spMk id="7" creationId="{0DB5D2F3-3360-8D46-81B1-F3E1BA1E2786}"/>
          </ac:spMkLst>
        </pc:spChg>
        <pc:spChg chg="add mod">
          <ac:chgData name="Teun Deuling" userId="fdb4f058-9dbf-4517-a652-9eda2341ded3" providerId="ADAL" clId="{8BF41906-6CAD-A74F-BA0D-B2A9977D5E7D}" dt="2021-05-17T19:01:45.415" v="1237" actId="1035"/>
          <ac:spMkLst>
            <pc:docMk/>
            <pc:sldMk cId="677189506" sldId="1244"/>
            <ac:spMk id="8" creationId="{BDF76AD7-F781-D04B-93AA-11597FFBC427}"/>
          </ac:spMkLst>
        </pc:spChg>
        <pc:spChg chg="add mod">
          <ac:chgData name="Teun Deuling" userId="fdb4f058-9dbf-4517-a652-9eda2341ded3" providerId="ADAL" clId="{8BF41906-6CAD-A74F-BA0D-B2A9977D5E7D}" dt="2021-05-18T16:03:26.678" v="1658" actId="1035"/>
          <ac:spMkLst>
            <pc:docMk/>
            <pc:sldMk cId="677189506" sldId="1244"/>
            <ac:spMk id="9" creationId="{5B86E679-7A37-1240-B10C-91EBB6C7F4E1}"/>
          </ac:spMkLst>
        </pc:spChg>
        <pc:spChg chg="add mod">
          <ac:chgData name="Teun Deuling" userId="fdb4f058-9dbf-4517-a652-9eda2341ded3" providerId="ADAL" clId="{8BF41906-6CAD-A74F-BA0D-B2A9977D5E7D}" dt="2021-05-18T16:03:16.080" v="1622" actId="6549"/>
          <ac:spMkLst>
            <pc:docMk/>
            <pc:sldMk cId="677189506" sldId="1244"/>
            <ac:spMk id="10" creationId="{4B796AFF-D92B-D044-9D99-41A5B2E6679A}"/>
          </ac:spMkLst>
        </pc:spChg>
        <pc:spChg chg="mod">
          <ac:chgData name="Teun Deuling" userId="fdb4f058-9dbf-4517-a652-9eda2341ded3" providerId="ADAL" clId="{8BF41906-6CAD-A74F-BA0D-B2A9977D5E7D}" dt="2021-05-17T18:50:09.174" v="606" actId="14100"/>
          <ac:spMkLst>
            <pc:docMk/>
            <pc:sldMk cId="677189506" sldId="1244"/>
            <ac:spMk id="11" creationId="{EBBB3DC0-D192-334B-8A93-F6F05AD2F5F0}"/>
          </ac:spMkLst>
        </pc:spChg>
        <pc:spChg chg="add mod">
          <ac:chgData name="Teun Deuling" userId="fdb4f058-9dbf-4517-a652-9eda2341ded3" providerId="ADAL" clId="{8BF41906-6CAD-A74F-BA0D-B2A9977D5E7D}" dt="2021-05-18T16:03:22.884" v="1641" actId="1035"/>
          <ac:spMkLst>
            <pc:docMk/>
            <pc:sldMk cId="677189506" sldId="1244"/>
            <ac:spMk id="12" creationId="{B446D036-7328-2747-A7A4-8EC1547A7A59}"/>
          </ac:spMkLst>
        </pc:spChg>
        <pc:spChg chg="add mod">
          <ac:chgData name="Teun Deuling" userId="fdb4f058-9dbf-4517-a652-9eda2341ded3" providerId="ADAL" clId="{8BF41906-6CAD-A74F-BA0D-B2A9977D5E7D}" dt="2021-05-18T16:03:35.887" v="1695" actId="1035"/>
          <ac:spMkLst>
            <pc:docMk/>
            <pc:sldMk cId="677189506" sldId="1244"/>
            <ac:spMk id="13" creationId="{EAE256DD-79F2-B04A-B5FD-17693DDA0CCC}"/>
          </ac:spMkLst>
        </pc:spChg>
        <pc:spChg chg="add mod">
          <ac:chgData name="Teun Deuling" userId="fdb4f058-9dbf-4517-a652-9eda2341ded3" providerId="ADAL" clId="{8BF41906-6CAD-A74F-BA0D-B2A9977D5E7D}" dt="2021-05-18T16:03:31.252" v="1676" actId="1035"/>
          <ac:spMkLst>
            <pc:docMk/>
            <pc:sldMk cId="677189506" sldId="1244"/>
            <ac:spMk id="14" creationId="{87975364-005E-EE4F-B3BB-F69DC4C92171}"/>
          </ac:spMkLst>
        </pc:spChg>
        <pc:cxnChg chg="add mod">
          <ac:chgData name="Teun Deuling" userId="fdb4f058-9dbf-4517-a652-9eda2341ded3" providerId="ADAL" clId="{8BF41906-6CAD-A74F-BA0D-B2A9977D5E7D}" dt="2021-05-18T16:03:44.130" v="1696" actId="14100"/>
          <ac:cxnSpMkLst>
            <pc:docMk/>
            <pc:sldMk cId="677189506" sldId="1244"/>
            <ac:cxnSpMk id="5" creationId="{E541D566-C83C-9C49-AED5-DB24BFF1381A}"/>
          </ac:cxnSpMkLst>
        </pc:cxn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0928F87-0247-1C4B-B1DE-7805C34C051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BD291A2-36B1-2547-86E3-A6601A60191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84629B97-C5E4-6644-ABAF-A182F5A4CABA}" type="datetimeFigureOut">
              <a:rPr lang="en-US"/>
              <a:pPr>
                <a:defRPr/>
              </a:pPr>
              <a:t>2/8/22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A11424-1625-2C4E-A720-386B7E48CFC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907A6C-09FE-9549-B3F9-476D2E50108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6A9F7094-995F-0949-8B08-25F65D1C53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56A753A-5439-8747-AC02-A8FE8C58B39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EE5F202-3386-F942-BA01-5DF2D2C9B076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B07DD8DD-D8DC-6240-8BA3-C3DD5B2F26D5}" type="datetimeFigureOut">
              <a:rPr lang="en-US"/>
              <a:pPr>
                <a:defRPr/>
              </a:pPr>
              <a:t>2/8/22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B85669FA-0CCA-304F-A81E-A33BA437C4C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41050833-64EB-444C-9AB9-ABFE5AB1B4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8BB74B-1ED1-2844-82F2-F75C24034961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22234B-4CE9-E747-94BB-5194E6BD500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CD0F7B52-2263-F243-B4CC-18C44288A9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Slide Image Placeholder 1">
            <a:extLst>
              <a:ext uri="{FF2B5EF4-FFF2-40B4-BE49-F238E27FC236}">
                <a16:creationId xmlns:a16="http://schemas.microsoft.com/office/drawing/2014/main" id="{685EB7FD-CBEB-B54D-ADF6-8E619BECB77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2" name="Notes Placeholder 2">
            <a:extLst>
              <a:ext uri="{FF2B5EF4-FFF2-40B4-BE49-F238E27FC236}">
                <a16:creationId xmlns:a16="http://schemas.microsoft.com/office/drawing/2014/main" id="{02E3E79D-C174-904C-A15B-9D4FC4FF268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5123" name="Slide Number Placeholder 3">
            <a:extLst>
              <a:ext uri="{FF2B5EF4-FFF2-40B4-BE49-F238E27FC236}">
                <a16:creationId xmlns:a16="http://schemas.microsoft.com/office/drawing/2014/main" id="{77246E34-8A9B-C549-9F7C-72EC764CF6C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0375887-8CE8-6748-8E75-6DA29A792E60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Slide Image Placeholder 1">
            <a:extLst>
              <a:ext uri="{FF2B5EF4-FFF2-40B4-BE49-F238E27FC236}">
                <a16:creationId xmlns:a16="http://schemas.microsoft.com/office/drawing/2014/main" id="{33FEA4A6-1693-A94D-819F-6FBD1357EE3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6" name="Notes Placeholder 2">
            <a:extLst>
              <a:ext uri="{FF2B5EF4-FFF2-40B4-BE49-F238E27FC236}">
                <a16:creationId xmlns:a16="http://schemas.microsoft.com/office/drawing/2014/main" id="{AD2E3BEE-98BC-B743-A13B-DBDA5DDA76D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41987" name="Slide Number Placeholder 3">
            <a:extLst>
              <a:ext uri="{FF2B5EF4-FFF2-40B4-BE49-F238E27FC236}">
                <a16:creationId xmlns:a16="http://schemas.microsoft.com/office/drawing/2014/main" id="{2A3A6D83-4CE4-5345-8384-EE62578FC9C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A973ECF-88A5-8348-A907-8CF1CCDA466F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40968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Slide Image Placeholder 1">
            <a:extLst>
              <a:ext uri="{FF2B5EF4-FFF2-40B4-BE49-F238E27FC236}">
                <a16:creationId xmlns:a16="http://schemas.microsoft.com/office/drawing/2014/main" id="{33FEA4A6-1693-A94D-819F-6FBD1357EE3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6" name="Notes Placeholder 2">
            <a:extLst>
              <a:ext uri="{FF2B5EF4-FFF2-40B4-BE49-F238E27FC236}">
                <a16:creationId xmlns:a16="http://schemas.microsoft.com/office/drawing/2014/main" id="{AD2E3BEE-98BC-B743-A13B-DBDA5DDA76D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41987" name="Slide Number Placeholder 3">
            <a:extLst>
              <a:ext uri="{FF2B5EF4-FFF2-40B4-BE49-F238E27FC236}">
                <a16:creationId xmlns:a16="http://schemas.microsoft.com/office/drawing/2014/main" id="{2A3A6D83-4CE4-5345-8384-EE62578FC9C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A973ECF-88A5-8348-A907-8CF1CCDA466F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Slide Image Placeholder 1">
            <a:extLst>
              <a:ext uri="{FF2B5EF4-FFF2-40B4-BE49-F238E27FC236}">
                <a16:creationId xmlns:a16="http://schemas.microsoft.com/office/drawing/2014/main" id="{33FEA4A6-1693-A94D-819F-6FBD1357EE3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6" name="Notes Placeholder 2">
            <a:extLst>
              <a:ext uri="{FF2B5EF4-FFF2-40B4-BE49-F238E27FC236}">
                <a16:creationId xmlns:a16="http://schemas.microsoft.com/office/drawing/2014/main" id="{AD2E3BEE-98BC-B743-A13B-DBDA5DDA76D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41987" name="Slide Number Placeholder 3">
            <a:extLst>
              <a:ext uri="{FF2B5EF4-FFF2-40B4-BE49-F238E27FC236}">
                <a16:creationId xmlns:a16="http://schemas.microsoft.com/office/drawing/2014/main" id="{2A3A6D83-4CE4-5345-8384-EE62578FC9C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A973ECF-88A5-8348-A907-8CF1CCDA466F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94445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Slide Image Placeholder 1">
            <a:extLst>
              <a:ext uri="{FF2B5EF4-FFF2-40B4-BE49-F238E27FC236}">
                <a16:creationId xmlns:a16="http://schemas.microsoft.com/office/drawing/2014/main" id="{33FEA4A6-1693-A94D-819F-6FBD1357EE3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6" name="Notes Placeholder 2">
            <a:extLst>
              <a:ext uri="{FF2B5EF4-FFF2-40B4-BE49-F238E27FC236}">
                <a16:creationId xmlns:a16="http://schemas.microsoft.com/office/drawing/2014/main" id="{AD2E3BEE-98BC-B743-A13B-DBDA5DDA76D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41987" name="Slide Number Placeholder 3">
            <a:extLst>
              <a:ext uri="{FF2B5EF4-FFF2-40B4-BE49-F238E27FC236}">
                <a16:creationId xmlns:a16="http://schemas.microsoft.com/office/drawing/2014/main" id="{2A3A6D83-4CE4-5345-8384-EE62578FC9C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A973ECF-88A5-8348-A907-8CF1CCDA466F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84410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Slide Image Placeholder 1">
            <a:extLst>
              <a:ext uri="{FF2B5EF4-FFF2-40B4-BE49-F238E27FC236}">
                <a16:creationId xmlns:a16="http://schemas.microsoft.com/office/drawing/2014/main" id="{33FEA4A6-1693-A94D-819F-6FBD1357EE3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6" name="Notes Placeholder 2">
            <a:extLst>
              <a:ext uri="{FF2B5EF4-FFF2-40B4-BE49-F238E27FC236}">
                <a16:creationId xmlns:a16="http://schemas.microsoft.com/office/drawing/2014/main" id="{AD2E3BEE-98BC-B743-A13B-DBDA5DDA76D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41987" name="Slide Number Placeholder 3">
            <a:extLst>
              <a:ext uri="{FF2B5EF4-FFF2-40B4-BE49-F238E27FC236}">
                <a16:creationId xmlns:a16="http://schemas.microsoft.com/office/drawing/2014/main" id="{2A3A6D83-4CE4-5345-8384-EE62578FC9C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A973ECF-88A5-8348-A907-8CF1CCDA466F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49799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Slide Image Placeholder 1">
            <a:extLst>
              <a:ext uri="{FF2B5EF4-FFF2-40B4-BE49-F238E27FC236}">
                <a16:creationId xmlns:a16="http://schemas.microsoft.com/office/drawing/2014/main" id="{533560E6-936A-6241-B1F6-D18728FDE1E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6" name="Notes Placeholder 2">
            <a:extLst>
              <a:ext uri="{FF2B5EF4-FFF2-40B4-BE49-F238E27FC236}">
                <a16:creationId xmlns:a16="http://schemas.microsoft.com/office/drawing/2014/main" id="{8E300A53-42A2-7248-B44E-EB52456C9F0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lide Number Placeholder 3">
            <a:extLst>
              <a:ext uri="{FF2B5EF4-FFF2-40B4-BE49-F238E27FC236}">
                <a16:creationId xmlns:a16="http://schemas.microsoft.com/office/drawing/2014/main" id="{ACC5C960-2B1C-AF4A-9978-2EE27282206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7BDBE97-3C3A-1D48-80B7-EF461D61894E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214947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Slide Image Placeholder 1">
            <a:extLst>
              <a:ext uri="{FF2B5EF4-FFF2-40B4-BE49-F238E27FC236}">
                <a16:creationId xmlns:a16="http://schemas.microsoft.com/office/drawing/2014/main" id="{533560E6-936A-6241-B1F6-D18728FDE1E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6" name="Notes Placeholder 2">
            <a:extLst>
              <a:ext uri="{FF2B5EF4-FFF2-40B4-BE49-F238E27FC236}">
                <a16:creationId xmlns:a16="http://schemas.microsoft.com/office/drawing/2014/main" id="{8E300A53-42A2-7248-B44E-EB52456C9F0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altLang="en-US"/>
              <a:t>		</a:t>
            </a:r>
          </a:p>
        </p:txBody>
      </p:sp>
      <p:sp>
        <p:nvSpPr>
          <p:cNvPr id="11267" name="Slide Number Placeholder 3">
            <a:extLst>
              <a:ext uri="{FF2B5EF4-FFF2-40B4-BE49-F238E27FC236}">
                <a16:creationId xmlns:a16="http://schemas.microsoft.com/office/drawing/2014/main" id="{ACC5C960-2B1C-AF4A-9978-2EE27282206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7BDBE97-3C3A-1D48-80B7-EF461D61894E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329397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Slide Image Placeholder 1">
            <a:extLst>
              <a:ext uri="{FF2B5EF4-FFF2-40B4-BE49-F238E27FC236}">
                <a16:creationId xmlns:a16="http://schemas.microsoft.com/office/drawing/2014/main" id="{33FEA4A6-1693-A94D-819F-6FBD1357EE3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6" name="Notes Placeholder 2">
            <a:extLst>
              <a:ext uri="{FF2B5EF4-FFF2-40B4-BE49-F238E27FC236}">
                <a16:creationId xmlns:a16="http://schemas.microsoft.com/office/drawing/2014/main" id="{AD2E3BEE-98BC-B743-A13B-DBDA5DDA76D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41987" name="Slide Number Placeholder 3">
            <a:extLst>
              <a:ext uri="{FF2B5EF4-FFF2-40B4-BE49-F238E27FC236}">
                <a16:creationId xmlns:a16="http://schemas.microsoft.com/office/drawing/2014/main" id="{2A3A6D83-4CE4-5345-8384-EE62578FC9C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A973ECF-88A5-8348-A907-8CF1CCDA466F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71850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Slide Image Placeholder 1">
            <a:extLst>
              <a:ext uri="{FF2B5EF4-FFF2-40B4-BE49-F238E27FC236}">
                <a16:creationId xmlns:a16="http://schemas.microsoft.com/office/drawing/2014/main" id="{33FEA4A6-1693-A94D-819F-6FBD1357EE3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6" name="Notes Placeholder 2">
            <a:extLst>
              <a:ext uri="{FF2B5EF4-FFF2-40B4-BE49-F238E27FC236}">
                <a16:creationId xmlns:a16="http://schemas.microsoft.com/office/drawing/2014/main" id="{AD2E3BEE-98BC-B743-A13B-DBDA5DDA76D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41987" name="Slide Number Placeholder 3">
            <a:extLst>
              <a:ext uri="{FF2B5EF4-FFF2-40B4-BE49-F238E27FC236}">
                <a16:creationId xmlns:a16="http://schemas.microsoft.com/office/drawing/2014/main" id="{2A3A6D83-4CE4-5345-8384-EE62578FC9C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A973ECF-88A5-8348-A907-8CF1CCDA466F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69918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Slide Image Placeholder 1">
            <a:extLst>
              <a:ext uri="{FF2B5EF4-FFF2-40B4-BE49-F238E27FC236}">
                <a16:creationId xmlns:a16="http://schemas.microsoft.com/office/drawing/2014/main" id="{33FEA4A6-1693-A94D-819F-6FBD1357EE3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6" name="Notes Placeholder 2">
            <a:extLst>
              <a:ext uri="{FF2B5EF4-FFF2-40B4-BE49-F238E27FC236}">
                <a16:creationId xmlns:a16="http://schemas.microsoft.com/office/drawing/2014/main" id="{AD2E3BEE-98BC-B743-A13B-DBDA5DDA76D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41987" name="Slide Number Placeholder 3">
            <a:extLst>
              <a:ext uri="{FF2B5EF4-FFF2-40B4-BE49-F238E27FC236}">
                <a16:creationId xmlns:a16="http://schemas.microsoft.com/office/drawing/2014/main" id="{2A3A6D83-4CE4-5345-8384-EE62578FC9C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A973ECF-88A5-8348-A907-8CF1CCDA466F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93196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163BAB-B41D-4040-A5B7-1B82F1E676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758DC7-2BE7-964F-8007-2C1C79D63742}" type="datetime1">
              <a:rPr lang="en-US"/>
              <a:pPr>
                <a:defRPr/>
              </a:pPr>
              <a:t>2/8/22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F41124-6E81-234A-8302-BE471D8A59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16C545-8C04-E84B-9262-A8AB6EE6B3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A6E436-CAF4-D941-AC30-AFACA3242A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977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4EF04A-84EE-3E4A-A0BD-32DDE3E42D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A4E314-18E7-D44E-8712-771064F8D613}" type="datetime1">
              <a:rPr lang="en-US"/>
              <a:pPr>
                <a:defRPr/>
              </a:pPr>
              <a:t>2/8/22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316CF6-3F83-FC41-96B1-08FACAB34A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CD92B2-B579-6440-905F-C54E81F3F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BD4BF6-F199-454A-8CC6-179A6E7C81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0679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E0A466-913D-2641-95CD-408A64B6D6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A6AC61-E37D-C241-BCE2-09BC949A348D}" type="datetime1">
              <a:rPr lang="en-US"/>
              <a:pPr>
                <a:defRPr/>
              </a:pPr>
              <a:t>2/8/22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2100DF-80CE-C746-839A-AD8063725E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462C5E-0056-6144-8089-51A6B1391F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9FBD3E-A232-CA44-BC3A-BE28CE7422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0942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4AEE90-345F-C345-B76D-D4FDFE25DB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A94C37-95DF-CB43-B65B-8DDA1295DF49}" type="datetime1">
              <a:rPr lang="en-US"/>
              <a:pPr>
                <a:defRPr/>
              </a:pPr>
              <a:t>2/8/22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2961D9-0E94-3040-A106-17C27185B2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A39738-20F7-FF4D-B9C2-EE191A1AE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BE3871-3753-A647-8DD2-F58D77EBB2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4604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D6DA2D-6472-8442-AF5D-F2D5AFAEFC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170B00-5C4C-D24C-A6B3-7C6F633F3224}" type="datetime1">
              <a:rPr lang="en-US"/>
              <a:pPr>
                <a:defRPr/>
              </a:pPr>
              <a:t>2/8/22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5ECE3E-EA5B-EA47-B734-C25F222619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0FD1E8-4F69-F342-AC2D-F1A06BE40B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B3C2C8-6738-724E-B4B5-FC619B48D8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6225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10014BD-B904-9748-A908-CD3C36E9C8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793A07-461B-BB40-87BD-B64F3A793625}" type="datetime1">
              <a:rPr lang="en-US"/>
              <a:pPr>
                <a:defRPr/>
              </a:pPr>
              <a:t>2/8/22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393AAF9-4F0C-7F4B-A9C2-E4ACC1A405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D18416A-0CA9-E940-AFB4-61C188D9E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DBD121-2E55-A748-ABA9-221A14CF45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5045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F65BFB06-69C9-F44A-82FB-87BF8A3485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60C6C6-B336-DE41-81D5-F1464EE4FDB7}" type="datetime1">
              <a:rPr lang="en-US"/>
              <a:pPr>
                <a:defRPr/>
              </a:pPr>
              <a:t>2/8/22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248229BE-48C4-594F-9D04-15FA4E3BE8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51AF22F-D15D-9049-9618-56506792AF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F2E931-5A7E-1347-B2C2-8DF86C5BA4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3989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B50AD9C5-BD08-0E4F-93C6-B1EFC1D14E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3CAAA2-AFB9-BC49-95DD-07579EA22A7D}" type="datetime1">
              <a:rPr lang="en-US"/>
              <a:pPr>
                <a:defRPr/>
              </a:pPr>
              <a:t>2/8/22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C810F5CE-5355-CA49-B55C-0C9F0130D1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945D72D-9E71-B04C-ADAF-0AB0110A4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929FBF-D3C1-2D49-B581-17DE3F90F0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2520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F51CAB64-CB99-3149-99FC-60A04A2668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CC0BE4-2BE0-6D4E-B330-46387AFC40AA}" type="datetime1">
              <a:rPr lang="en-US"/>
              <a:pPr>
                <a:defRPr/>
              </a:pPr>
              <a:t>2/8/22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04A9F043-4B15-664D-92E2-3B98C1F537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18F5C88F-A37C-AD4F-B2D5-5B1B4664B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0B1F50-0613-4540-889A-DF92DFCF7C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7672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491B03B-F45C-1D42-B7DE-9B9A097B00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9B653B-7BB3-904B-82B0-8682E3EBBE85}" type="datetime1">
              <a:rPr lang="en-US"/>
              <a:pPr>
                <a:defRPr/>
              </a:pPr>
              <a:t>2/8/22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53EB697-3285-5949-A1F7-6417B4D616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7420E08-F225-B14D-AA1F-FFFEBD0731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E7A807-3B0E-3546-95EC-70FCCDD363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3411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DA755A6-C2A3-C440-9B1A-89448160E8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B1C390-1196-0A40-8A6E-6CAACE5AAA5F}" type="datetime1">
              <a:rPr lang="en-US"/>
              <a:pPr>
                <a:defRPr/>
              </a:pPr>
              <a:t>2/8/22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2992B77-04CB-9E4A-AAC5-9C4C199AFA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39DD5B7-27EE-5E4E-BF25-AE44259B1C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5DF671-3C96-624D-BE0C-1F7E172F29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4442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5D505D0B-A47D-104C-B0D4-5B1158AD1FF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BA080C96-8558-6A42-B2B5-537B68D4B3D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CD0BEB-B156-3342-A8EC-0259671B62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2033FED-95A9-D14A-A5EF-493695C9F44A}" type="datetime1">
              <a:rPr lang="en-US"/>
              <a:pPr>
                <a:defRPr/>
              </a:pPr>
              <a:t>2/8/22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45ED47-5B4F-E24B-A13C-2BD4234BE4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FF3067-E73A-4E4B-8550-DF6BC4E604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26806CA-66BF-8B4E-A421-C26C1A4F67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52156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view of a city&#10;&#10;Description automatically generated">
            <a:extLst>
              <a:ext uri="{FF2B5EF4-FFF2-40B4-BE49-F238E27FC236}">
                <a16:creationId xmlns:a16="http://schemas.microsoft.com/office/drawing/2014/main" id="{851957EC-71A1-419D-AA25-08076DBAB77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702" r="15117"/>
          <a:stretch/>
        </p:blipFill>
        <p:spPr>
          <a:xfrm>
            <a:off x="-6784" y="-2281"/>
            <a:ext cx="9150784" cy="6858000"/>
          </a:xfrm>
          <a:prstGeom prst="rect">
            <a:avLst/>
          </a:prstGeom>
        </p:spPr>
      </p:pic>
      <p:sp>
        <p:nvSpPr>
          <p:cNvPr id="4" name="Freeform 6">
            <a:extLst>
              <a:ext uri="{FF2B5EF4-FFF2-40B4-BE49-F238E27FC236}">
                <a16:creationId xmlns:a16="http://schemas.microsoft.com/office/drawing/2014/main" id="{FB034CE5-C571-4567-87A3-2D93586571B9}"/>
              </a:ext>
            </a:extLst>
          </p:cNvPr>
          <p:cNvSpPr/>
          <p:nvPr/>
        </p:nvSpPr>
        <p:spPr>
          <a:xfrm>
            <a:off x="1055535" y="2664823"/>
            <a:ext cx="7694016" cy="2316702"/>
          </a:xfrm>
          <a:custGeom>
            <a:avLst/>
            <a:gdLst>
              <a:gd name="connsiteX0" fmla="*/ 0 w 8003177"/>
              <a:gd name="connsiteY0" fmla="*/ 2281646 h 2281646"/>
              <a:gd name="connsiteX1" fmla="*/ 8003177 w 8003177"/>
              <a:gd name="connsiteY1" fmla="*/ 2168434 h 2281646"/>
              <a:gd name="connsiteX2" fmla="*/ 5556069 w 8003177"/>
              <a:gd name="connsiteY2" fmla="*/ 0 h 2281646"/>
              <a:gd name="connsiteX3" fmla="*/ 3492137 w 8003177"/>
              <a:gd name="connsiteY3" fmla="*/ 426720 h 2281646"/>
              <a:gd name="connsiteX4" fmla="*/ 3683726 w 8003177"/>
              <a:gd name="connsiteY4" fmla="*/ 705394 h 2281646"/>
              <a:gd name="connsiteX5" fmla="*/ 4232366 w 8003177"/>
              <a:gd name="connsiteY5" fmla="*/ 1045028 h 2281646"/>
              <a:gd name="connsiteX6" fmla="*/ 3378926 w 8003177"/>
              <a:gd name="connsiteY6" fmla="*/ 1593668 h 2281646"/>
              <a:gd name="connsiteX7" fmla="*/ 1672046 w 8003177"/>
              <a:gd name="connsiteY7" fmla="*/ 827314 h 2281646"/>
              <a:gd name="connsiteX8" fmla="*/ 0 w 8003177"/>
              <a:gd name="connsiteY8" fmla="*/ 2281646 h 2281646"/>
              <a:gd name="connsiteX0" fmla="*/ 0 w 8107680"/>
              <a:gd name="connsiteY0" fmla="*/ 2342606 h 2342606"/>
              <a:gd name="connsiteX1" fmla="*/ 8107680 w 8107680"/>
              <a:gd name="connsiteY1" fmla="*/ 2168434 h 2342606"/>
              <a:gd name="connsiteX2" fmla="*/ 5660572 w 8107680"/>
              <a:gd name="connsiteY2" fmla="*/ 0 h 2342606"/>
              <a:gd name="connsiteX3" fmla="*/ 3596640 w 8107680"/>
              <a:gd name="connsiteY3" fmla="*/ 426720 h 2342606"/>
              <a:gd name="connsiteX4" fmla="*/ 3788229 w 8107680"/>
              <a:gd name="connsiteY4" fmla="*/ 705394 h 2342606"/>
              <a:gd name="connsiteX5" fmla="*/ 4336869 w 8107680"/>
              <a:gd name="connsiteY5" fmla="*/ 1045028 h 2342606"/>
              <a:gd name="connsiteX6" fmla="*/ 3483429 w 8107680"/>
              <a:gd name="connsiteY6" fmla="*/ 1593668 h 2342606"/>
              <a:gd name="connsiteX7" fmla="*/ 1776549 w 8107680"/>
              <a:gd name="connsiteY7" fmla="*/ 827314 h 2342606"/>
              <a:gd name="connsiteX8" fmla="*/ 0 w 8107680"/>
              <a:gd name="connsiteY8" fmla="*/ 2342606 h 2342606"/>
              <a:gd name="connsiteX0" fmla="*/ 0 w 7297783"/>
              <a:gd name="connsiteY0" fmla="*/ 2316480 h 2316480"/>
              <a:gd name="connsiteX1" fmla="*/ 7297783 w 7297783"/>
              <a:gd name="connsiteY1" fmla="*/ 2168434 h 2316480"/>
              <a:gd name="connsiteX2" fmla="*/ 4850675 w 7297783"/>
              <a:gd name="connsiteY2" fmla="*/ 0 h 2316480"/>
              <a:gd name="connsiteX3" fmla="*/ 2786743 w 7297783"/>
              <a:gd name="connsiteY3" fmla="*/ 426720 h 2316480"/>
              <a:gd name="connsiteX4" fmla="*/ 2978332 w 7297783"/>
              <a:gd name="connsiteY4" fmla="*/ 705394 h 2316480"/>
              <a:gd name="connsiteX5" fmla="*/ 3526972 w 7297783"/>
              <a:gd name="connsiteY5" fmla="*/ 1045028 h 2316480"/>
              <a:gd name="connsiteX6" fmla="*/ 2673532 w 7297783"/>
              <a:gd name="connsiteY6" fmla="*/ 1593668 h 2316480"/>
              <a:gd name="connsiteX7" fmla="*/ 966652 w 7297783"/>
              <a:gd name="connsiteY7" fmla="*/ 827314 h 2316480"/>
              <a:gd name="connsiteX8" fmla="*/ 0 w 7297783"/>
              <a:gd name="connsiteY8" fmla="*/ 2316480 h 2316480"/>
              <a:gd name="connsiteX0" fmla="*/ 456435 w 7754218"/>
              <a:gd name="connsiteY0" fmla="*/ 2316480 h 2316702"/>
              <a:gd name="connsiteX1" fmla="*/ 7754218 w 7754218"/>
              <a:gd name="connsiteY1" fmla="*/ 2168434 h 2316702"/>
              <a:gd name="connsiteX2" fmla="*/ 5307110 w 7754218"/>
              <a:gd name="connsiteY2" fmla="*/ 0 h 2316702"/>
              <a:gd name="connsiteX3" fmla="*/ 3243178 w 7754218"/>
              <a:gd name="connsiteY3" fmla="*/ 426720 h 2316702"/>
              <a:gd name="connsiteX4" fmla="*/ 3434767 w 7754218"/>
              <a:gd name="connsiteY4" fmla="*/ 705394 h 2316702"/>
              <a:gd name="connsiteX5" fmla="*/ 3983407 w 7754218"/>
              <a:gd name="connsiteY5" fmla="*/ 1045028 h 2316702"/>
              <a:gd name="connsiteX6" fmla="*/ 3129967 w 7754218"/>
              <a:gd name="connsiteY6" fmla="*/ 1593668 h 2316702"/>
              <a:gd name="connsiteX7" fmla="*/ 1423087 w 7754218"/>
              <a:gd name="connsiteY7" fmla="*/ 827314 h 2316702"/>
              <a:gd name="connsiteX8" fmla="*/ 456435 w 7754218"/>
              <a:gd name="connsiteY8" fmla="*/ 2316480 h 2316702"/>
              <a:gd name="connsiteX0" fmla="*/ 503299 w 7801082"/>
              <a:gd name="connsiteY0" fmla="*/ 2316480 h 2316702"/>
              <a:gd name="connsiteX1" fmla="*/ 7801082 w 7801082"/>
              <a:gd name="connsiteY1" fmla="*/ 2168434 h 2316702"/>
              <a:gd name="connsiteX2" fmla="*/ 5353974 w 7801082"/>
              <a:gd name="connsiteY2" fmla="*/ 0 h 2316702"/>
              <a:gd name="connsiteX3" fmla="*/ 3290042 w 7801082"/>
              <a:gd name="connsiteY3" fmla="*/ 426720 h 2316702"/>
              <a:gd name="connsiteX4" fmla="*/ 3481631 w 7801082"/>
              <a:gd name="connsiteY4" fmla="*/ 705394 h 2316702"/>
              <a:gd name="connsiteX5" fmla="*/ 4030271 w 7801082"/>
              <a:gd name="connsiteY5" fmla="*/ 1045028 h 2316702"/>
              <a:gd name="connsiteX6" fmla="*/ 3176831 w 7801082"/>
              <a:gd name="connsiteY6" fmla="*/ 1593668 h 2316702"/>
              <a:gd name="connsiteX7" fmla="*/ 1469951 w 7801082"/>
              <a:gd name="connsiteY7" fmla="*/ 827314 h 2316702"/>
              <a:gd name="connsiteX8" fmla="*/ 503299 w 7801082"/>
              <a:gd name="connsiteY8" fmla="*/ 2316480 h 2316702"/>
              <a:gd name="connsiteX0" fmla="*/ 503299 w 7243733"/>
              <a:gd name="connsiteY0" fmla="*/ 2316480 h 2316702"/>
              <a:gd name="connsiteX1" fmla="*/ 7243733 w 7243733"/>
              <a:gd name="connsiteY1" fmla="*/ 2177143 h 2316702"/>
              <a:gd name="connsiteX2" fmla="*/ 5353974 w 7243733"/>
              <a:gd name="connsiteY2" fmla="*/ 0 h 2316702"/>
              <a:gd name="connsiteX3" fmla="*/ 3290042 w 7243733"/>
              <a:gd name="connsiteY3" fmla="*/ 426720 h 2316702"/>
              <a:gd name="connsiteX4" fmla="*/ 3481631 w 7243733"/>
              <a:gd name="connsiteY4" fmla="*/ 705394 h 2316702"/>
              <a:gd name="connsiteX5" fmla="*/ 4030271 w 7243733"/>
              <a:gd name="connsiteY5" fmla="*/ 1045028 h 2316702"/>
              <a:gd name="connsiteX6" fmla="*/ 3176831 w 7243733"/>
              <a:gd name="connsiteY6" fmla="*/ 1593668 h 2316702"/>
              <a:gd name="connsiteX7" fmla="*/ 1469951 w 7243733"/>
              <a:gd name="connsiteY7" fmla="*/ 827314 h 2316702"/>
              <a:gd name="connsiteX8" fmla="*/ 503299 w 7243733"/>
              <a:gd name="connsiteY8" fmla="*/ 2316480 h 2316702"/>
              <a:gd name="connsiteX0" fmla="*/ 503299 w 7645053"/>
              <a:gd name="connsiteY0" fmla="*/ 2316480 h 2316702"/>
              <a:gd name="connsiteX1" fmla="*/ 7243733 w 7645053"/>
              <a:gd name="connsiteY1" fmla="*/ 2177143 h 2316702"/>
              <a:gd name="connsiteX2" fmla="*/ 5353974 w 7645053"/>
              <a:gd name="connsiteY2" fmla="*/ 0 h 2316702"/>
              <a:gd name="connsiteX3" fmla="*/ 3290042 w 7645053"/>
              <a:gd name="connsiteY3" fmla="*/ 426720 h 2316702"/>
              <a:gd name="connsiteX4" fmla="*/ 3481631 w 7645053"/>
              <a:gd name="connsiteY4" fmla="*/ 705394 h 2316702"/>
              <a:gd name="connsiteX5" fmla="*/ 4030271 w 7645053"/>
              <a:gd name="connsiteY5" fmla="*/ 1045028 h 2316702"/>
              <a:gd name="connsiteX6" fmla="*/ 3176831 w 7645053"/>
              <a:gd name="connsiteY6" fmla="*/ 1593668 h 2316702"/>
              <a:gd name="connsiteX7" fmla="*/ 1469951 w 7645053"/>
              <a:gd name="connsiteY7" fmla="*/ 827314 h 2316702"/>
              <a:gd name="connsiteX8" fmla="*/ 503299 w 7645053"/>
              <a:gd name="connsiteY8" fmla="*/ 2316480 h 2316702"/>
              <a:gd name="connsiteX0" fmla="*/ 503299 w 7675556"/>
              <a:gd name="connsiteY0" fmla="*/ 2316480 h 2316702"/>
              <a:gd name="connsiteX1" fmla="*/ 7243733 w 7675556"/>
              <a:gd name="connsiteY1" fmla="*/ 2177143 h 2316702"/>
              <a:gd name="connsiteX2" fmla="*/ 5353974 w 7675556"/>
              <a:gd name="connsiteY2" fmla="*/ 0 h 2316702"/>
              <a:gd name="connsiteX3" fmla="*/ 3290042 w 7675556"/>
              <a:gd name="connsiteY3" fmla="*/ 426720 h 2316702"/>
              <a:gd name="connsiteX4" fmla="*/ 3481631 w 7675556"/>
              <a:gd name="connsiteY4" fmla="*/ 705394 h 2316702"/>
              <a:gd name="connsiteX5" fmla="*/ 4030271 w 7675556"/>
              <a:gd name="connsiteY5" fmla="*/ 1045028 h 2316702"/>
              <a:gd name="connsiteX6" fmla="*/ 3176831 w 7675556"/>
              <a:gd name="connsiteY6" fmla="*/ 1593668 h 2316702"/>
              <a:gd name="connsiteX7" fmla="*/ 1469951 w 7675556"/>
              <a:gd name="connsiteY7" fmla="*/ 827314 h 2316702"/>
              <a:gd name="connsiteX8" fmla="*/ 503299 w 7675556"/>
              <a:gd name="connsiteY8" fmla="*/ 2316480 h 2316702"/>
              <a:gd name="connsiteX0" fmla="*/ 503299 w 7644637"/>
              <a:gd name="connsiteY0" fmla="*/ 2316480 h 2316702"/>
              <a:gd name="connsiteX1" fmla="*/ 7208899 w 7644637"/>
              <a:gd name="connsiteY1" fmla="*/ 2211978 h 2316702"/>
              <a:gd name="connsiteX2" fmla="*/ 5353974 w 7644637"/>
              <a:gd name="connsiteY2" fmla="*/ 0 h 2316702"/>
              <a:gd name="connsiteX3" fmla="*/ 3290042 w 7644637"/>
              <a:gd name="connsiteY3" fmla="*/ 426720 h 2316702"/>
              <a:gd name="connsiteX4" fmla="*/ 3481631 w 7644637"/>
              <a:gd name="connsiteY4" fmla="*/ 705394 h 2316702"/>
              <a:gd name="connsiteX5" fmla="*/ 4030271 w 7644637"/>
              <a:gd name="connsiteY5" fmla="*/ 1045028 h 2316702"/>
              <a:gd name="connsiteX6" fmla="*/ 3176831 w 7644637"/>
              <a:gd name="connsiteY6" fmla="*/ 1593668 h 2316702"/>
              <a:gd name="connsiteX7" fmla="*/ 1469951 w 7644637"/>
              <a:gd name="connsiteY7" fmla="*/ 827314 h 2316702"/>
              <a:gd name="connsiteX8" fmla="*/ 503299 w 7644637"/>
              <a:gd name="connsiteY8" fmla="*/ 2316480 h 2316702"/>
              <a:gd name="connsiteX0" fmla="*/ 503299 w 7453040"/>
              <a:gd name="connsiteY0" fmla="*/ 2316480 h 2316702"/>
              <a:gd name="connsiteX1" fmla="*/ 6991184 w 7453040"/>
              <a:gd name="connsiteY1" fmla="*/ 2159726 h 2316702"/>
              <a:gd name="connsiteX2" fmla="*/ 5353974 w 7453040"/>
              <a:gd name="connsiteY2" fmla="*/ 0 h 2316702"/>
              <a:gd name="connsiteX3" fmla="*/ 3290042 w 7453040"/>
              <a:gd name="connsiteY3" fmla="*/ 426720 h 2316702"/>
              <a:gd name="connsiteX4" fmla="*/ 3481631 w 7453040"/>
              <a:gd name="connsiteY4" fmla="*/ 705394 h 2316702"/>
              <a:gd name="connsiteX5" fmla="*/ 4030271 w 7453040"/>
              <a:gd name="connsiteY5" fmla="*/ 1045028 h 2316702"/>
              <a:gd name="connsiteX6" fmla="*/ 3176831 w 7453040"/>
              <a:gd name="connsiteY6" fmla="*/ 1593668 h 2316702"/>
              <a:gd name="connsiteX7" fmla="*/ 1469951 w 7453040"/>
              <a:gd name="connsiteY7" fmla="*/ 827314 h 2316702"/>
              <a:gd name="connsiteX8" fmla="*/ 503299 w 7453040"/>
              <a:gd name="connsiteY8" fmla="*/ 2316480 h 2316702"/>
              <a:gd name="connsiteX0" fmla="*/ 503299 w 7610106"/>
              <a:gd name="connsiteY0" fmla="*/ 2316480 h 2316702"/>
              <a:gd name="connsiteX1" fmla="*/ 6991184 w 7610106"/>
              <a:gd name="connsiteY1" fmla="*/ 2159726 h 2316702"/>
              <a:gd name="connsiteX2" fmla="*/ 5353974 w 7610106"/>
              <a:gd name="connsiteY2" fmla="*/ 0 h 2316702"/>
              <a:gd name="connsiteX3" fmla="*/ 3290042 w 7610106"/>
              <a:gd name="connsiteY3" fmla="*/ 426720 h 2316702"/>
              <a:gd name="connsiteX4" fmla="*/ 3481631 w 7610106"/>
              <a:gd name="connsiteY4" fmla="*/ 705394 h 2316702"/>
              <a:gd name="connsiteX5" fmla="*/ 4030271 w 7610106"/>
              <a:gd name="connsiteY5" fmla="*/ 1045028 h 2316702"/>
              <a:gd name="connsiteX6" fmla="*/ 3176831 w 7610106"/>
              <a:gd name="connsiteY6" fmla="*/ 1593668 h 2316702"/>
              <a:gd name="connsiteX7" fmla="*/ 1469951 w 7610106"/>
              <a:gd name="connsiteY7" fmla="*/ 827314 h 2316702"/>
              <a:gd name="connsiteX8" fmla="*/ 503299 w 7610106"/>
              <a:gd name="connsiteY8" fmla="*/ 2316480 h 2316702"/>
              <a:gd name="connsiteX0" fmla="*/ 503299 w 5987553"/>
              <a:gd name="connsiteY0" fmla="*/ 2316480 h 2316702"/>
              <a:gd name="connsiteX1" fmla="*/ 4753081 w 5987553"/>
              <a:gd name="connsiteY1" fmla="*/ 2211978 h 2316702"/>
              <a:gd name="connsiteX2" fmla="*/ 5353974 w 5987553"/>
              <a:gd name="connsiteY2" fmla="*/ 0 h 2316702"/>
              <a:gd name="connsiteX3" fmla="*/ 3290042 w 5987553"/>
              <a:gd name="connsiteY3" fmla="*/ 426720 h 2316702"/>
              <a:gd name="connsiteX4" fmla="*/ 3481631 w 5987553"/>
              <a:gd name="connsiteY4" fmla="*/ 705394 h 2316702"/>
              <a:gd name="connsiteX5" fmla="*/ 4030271 w 5987553"/>
              <a:gd name="connsiteY5" fmla="*/ 1045028 h 2316702"/>
              <a:gd name="connsiteX6" fmla="*/ 3176831 w 5987553"/>
              <a:gd name="connsiteY6" fmla="*/ 1593668 h 2316702"/>
              <a:gd name="connsiteX7" fmla="*/ 1469951 w 5987553"/>
              <a:gd name="connsiteY7" fmla="*/ 827314 h 2316702"/>
              <a:gd name="connsiteX8" fmla="*/ 503299 w 5987553"/>
              <a:gd name="connsiteY8" fmla="*/ 2316480 h 2316702"/>
              <a:gd name="connsiteX0" fmla="*/ 503299 w 7298821"/>
              <a:gd name="connsiteY0" fmla="*/ 2316480 h 2316702"/>
              <a:gd name="connsiteX1" fmla="*/ 4753081 w 7298821"/>
              <a:gd name="connsiteY1" fmla="*/ 2211978 h 2316702"/>
              <a:gd name="connsiteX2" fmla="*/ 5353974 w 7298821"/>
              <a:gd name="connsiteY2" fmla="*/ 0 h 2316702"/>
              <a:gd name="connsiteX3" fmla="*/ 3290042 w 7298821"/>
              <a:gd name="connsiteY3" fmla="*/ 426720 h 2316702"/>
              <a:gd name="connsiteX4" fmla="*/ 3481631 w 7298821"/>
              <a:gd name="connsiteY4" fmla="*/ 705394 h 2316702"/>
              <a:gd name="connsiteX5" fmla="*/ 4030271 w 7298821"/>
              <a:gd name="connsiteY5" fmla="*/ 1045028 h 2316702"/>
              <a:gd name="connsiteX6" fmla="*/ 3176831 w 7298821"/>
              <a:gd name="connsiteY6" fmla="*/ 1593668 h 2316702"/>
              <a:gd name="connsiteX7" fmla="*/ 1469951 w 7298821"/>
              <a:gd name="connsiteY7" fmla="*/ 827314 h 2316702"/>
              <a:gd name="connsiteX8" fmla="*/ 503299 w 7298821"/>
              <a:gd name="connsiteY8" fmla="*/ 2316480 h 2316702"/>
              <a:gd name="connsiteX0" fmla="*/ 503299 w 7386284"/>
              <a:gd name="connsiteY0" fmla="*/ 2316480 h 2316702"/>
              <a:gd name="connsiteX1" fmla="*/ 4753081 w 7386284"/>
              <a:gd name="connsiteY1" fmla="*/ 2211978 h 2316702"/>
              <a:gd name="connsiteX2" fmla="*/ 5353974 w 7386284"/>
              <a:gd name="connsiteY2" fmla="*/ 0 h 2316702"/>
              <a:gd name="connsiteX3" fmla="*/ 3290042 w 7386284"/>
              <a:gd name="connsiteY3" fmla="*/ 426720 h 2316702"/>
              <a:gd name="connsiteX4" fmla="*/ 3481631 w 7386284"/>
              <a:gd name="connsiteY4" fmla="*/ 705394 h 2316702"/>
              <a:gd name="connsiteX5" fmla="*/ 4030271 w 7386284"/>
              <a:gd name="connsiteY5" fmla="*/ 1045028 h 2316702"/>
              <a:gd name="connsiteX6" fmla="*/ 3176831 w 7386284"/>
              <a:gd name="connsiteY6" fmla="*/ 1593668 h 2316702"/>
              <a:gd name="connsiteX7" fmla="*/ 1469951 w 7386284"/>
              <a:gd name="connsiteY7" fmla="*/ 827314 h 2316702"/>
              <a:gd name="connsiteX8" fmla="*/ 503299 w 7386284"/>
              <a:gd name="connsiteY8" fmla="*/ 2316480 h 2316702"/>
              <a:gd name="connsiteX0" fmla="*/ 503299 w 7927158"/>
              <a:gd name="connsiteY0" fmla="*/ 2316480 h 2316702"/>
              <a:gd name="connsiteX1" fmla="*/ 5528143 w 7927158"/>
              <a:gd name="connsiteY1" fmla="*/ 2220687 h 2316702"/>
              <a:gd name="connsiteX2" fmla="*/ 5353974 w 7927158"/>
              <a:gd name="connsiteY2" fmla="*/ 0 h 2316702"/>
              <a:gd name="connsiteX3" fmla="*/ 3290042 w 7927158"/>
              <a:gd name="connsiteY3" fmla="*/ 426720 h 2316702"/>
              <a:gd name="connsiteX4" fmla="*/ 3481631 w 7927158"/>
              <a:gd name="connsiteY4" fmla="*/ 705394 h 2316702"/>
              <a:gd name="connsiteX5" fmla="*/ 4030271 w 7927158"/>
              <a:gd name="connsiteY5" fmla="*/ 1045028 h 2316702"/>
              <a:gd name="connsiteX6" fmla="*/ 3176831 w 7927158"/>
              <a:gd name="connsiteY6" fmla="*/ 1593668 h 2316702"/>
              <a:gd name="connsiteX7" fmla="*/ 1469951 w 7927158"/>
              <a:gd name="connsiteY7" fmla="*/ 827314 h 2316702"/>
              <a:gd name="connsiteX8" fmla="*/ 503299 w 7927158"/>
              <a:gd name="connsiteY8" fmla="*/ 2316480 h 2316702"/>
              <a:gd name="connsiteX0" fmla="*/ 503299 w 6757037"/>
              <a:gd name="connsiteY0" fmla="*/ 2316480 h 2316702"/>
              <a:gd name="connsiteX1" fmla="*/ 5528143 w 6757037"/>
              <a:gd name="connsiteY1" fmla="*/ 2220687 h 2316702"/>
              <a:gd name="connsiteX2" fmla="*/ 5353974 w 6757037"/>
              <a:gd name="connsiteY2" fmla="*/ 0 h 2316702"/>
              <a:gd name="connsiteX3" fmla="*/ 3290042 w 6757037"/>
              <a:gd name="connsiteY3" fmla="*/ 426720 h 2316702"/>
              <a:gd name="connsiteX4" fmla="*/ 3481631 w 6757037"/>
              <a:gd name="connsiteY4" fmla="*/ 705394 h 2316702"/>
              <a:gd name="connsiteX5" fmla="*/ 4030271 w 6757037"/>
              <a:gd name="connsiteY5" fmla="*/ 1045028 h 2316702"/>
              <a:gd name="connsiteX6" fmla="*/ 3176831 w 6757037"/>
              <a:gd name="connsiteY6" fmla="*/ 1593668 h 2316702"/>
              <a:gd name="connsiteX7" fmla="*/ 1469951 w 6757037"/>
              <a:gd name="connsiteY7" fmla="*/ 827314 h 2316702"/>
              <a:gd name="connsiteX8" fmla="*/ 503299 w 6757037"/>
              <a:gd name="connsiteY8" fmla="*/ 2316480 h 2316702"/>
              <a:gd name="connsiteX0" fmla="*/ 503299 w 7918034"/>
              <a:gd name="connsiteY0" fmla="*/ 2316480 h 2316702"/>
              <a:gd name="connsiteX1" fmla="*/ 7017309 w 7918034"/>
              <a:gd name="connsiteY1" fmla="*/ 2194561 h 2316702"/>
              <a:gd name="connsiteX2" fmla="*/ 5353974 w 7918034"/>
              <a:gd name="connsiteY2" fmla="*/ 0 h 2316702"/>
              <a:gd name="connsiteX3" fmla="*/ 3290042 w 7918034"/>
              <a:gd name="connsiteY3" fmla="*/ 426720 h 2316702"/>
              <a:gd name="connsiteX4" fmla="*/ 3481631 w 7918034"/>
              <a:gd name="connsiteY4" fmla="*/ 705394 h 2316702"/>
              <a:gd name="connsiteX5" fmla="*/ 4030271 w 7918034"/>
              <a:gd name="connsiteY5" fmla="*/ 1045028 h 2316702"/>
              <a:gd name="connsiteX6" fmla="*/ 3176831 w 7918034"/>
              <a:gd name="connsiteY6" fmla="*/ 1593668 h 2316702"/>
              <a:gd name="connsiteX7" fmla="*/ 1469951 w 7918034"/>
              <a:gd name="connsiteY7" fmla="*/ 827314 h 2316702"/>
              <a:gd name="connsiteX8" fmla="*/ 503299 w 7918034"/>
              <a:gd name="connsiteY8" fmla="*/ 2316480 h 2316702"/>
              <a:gd name="connsiteX0" fmla="*/ 503299 w 7918034"/>
              <a:gd name="connsiteY0" fmla="*/ 2316480 h 2316702"/>
              <a:gd name="connsiteX1" fmla="*/ 7017309 w 7918034"/>
              <a:gd name="connsiteY1" fmla="*/ 2194561 h 2316702"/>
              <a:gd name="connsiteX2" fmla="*/ 5353974 w 7918034"/>
              <a:gd name="connsiteY2" fmla="*/ 0 h 2316702"/>
              <a:gd name="connsiteX3" fmla="*/ 3290042 w 7918034"/>
              <a:gd name="connsiteY3" fmla="*/ 426720 h 2316702"/>
              <a:gd name="connsiteX4" fmla="*/ 3481631 w 7918034"/>
              <a:gd name="connsiteY4" fmla="*/ 705394 h 2316702"/>
              <a:gd name="connsiteX5" fmla="*/ 4030271 w 7918034"/>
              <a:gd name="connsiteY5" fmla="*/ 1045028 h 2316702"/>
              <a:gd name="connsiteX6" fmla="*/ 3176831 w 7918034"/>
              <a:gd name="connsiteY6" fmla="*/ 1593668 h 2316702"/>
              <a:gd name="connsiteX7" fmla="*/ 1469951 w 7918034"/>
              <a:gd name="connsiteY7" fmla="*/ 827314 h 2316702"/>
              <a:gd name="connsiteX8" fmla="*/ 503299 w 7918034"/>
              <a:gd name="connsiteY8" fmla="*/ 2316480 h 2316702"/>
              <a:gd name="connsiteX0" fmla="*/ 503299 w 7221539"/>
              <a:gd name="connsiteY0" fmla="*/ 2316480 h 2316702"/>
              <a:gd name="connsiteX1" fmla="*/ 7017309 w 7221539"/>
              <a:gd name="connsiteY1" fmla="*/ 2194561 h 2316702"/>
              <a:gd name="connsiteX2" fmla="*/ 5353974 w 7221539"/>
              <a:gd name="connsiteY2" fmla="*/ 0 h 2316702"/>
              <a:gd name="connsiteX3" fmla="*/ 3290042 w 7221539"/>
              <a:gd name="connsiteY3" fmla="*/ 426720 h 2316702"/>
              <a:gd name="connsiteX4" fmla="*/ 3481631 w 7221539"/>
              <a:gd name="connsiteY4" fmla="*/ 705394 h 2316702"/>
              <a:gd name="connsiteX5" fmla="*/ 4030271 w 7221539"/>
              <a:gd name="connsiteY5" fmla="*/ 1045028 h 2316702"/>
              <a:gd name="connsiteX6" fmla="*/ 3176831 w 7221539"/>
              <a:gd name="connsiteY6" fmla="*/ 1593668 h 2316702"/>
              <a:gd name="connsiteX7" fmla="*/ 1469951 w 7221539"/>
              <a:gd name="connsiteY7" fmla="*/ 827314 h 2316702"/>
              <a:gd name="connsiteX8" fmla="*/ 503299 w 7221539"/>
              <a:gd name="connsiteY8" fmla="*/ 2316480 h 2316702"/>
              <a:gd name="connsiteX0" fmla="*/ 503299 w 7667587"/>
              <a:gd name="connsiteY0" fmla="*/ 2316480 h 2316702"/>
              <a:gd name="connsiteX1" fmla="*/ 7496280 w 7667587"/>
              <a:gd name="connsiteY1" fmla="*/ 2177144 h 2316702"/>
              <a:gd name="connsiteX2" fmla="*/ 5353974 w 7667587"/>
              <a:gd name="connsiteY2" fmla="*/ 0 h 2316702"/>
              <a:gd name="connsiteX3" fmla="*/ 3290042 w 7667587"/>
              <a:gd name="connsiteY3" fmla="*/ 426720 h 2316702"/>
              <a:gd name="connsiteX4" fmla="*/ 3481631 w 7667587"/>
              <a:gd name="connsiteY4" fmla="*/ 705394 h 2316702"/>
              <a:gd name="connsiteX5" fmla="*/ 4030271 w 7667587"/>
              <a:gd name="connsiteY5" fmla="*/ 1045028 h 2316702"/>
              <a:gd name="connsiteX6" fmla="*/ 3176831 w 7667587"/>
              <a:gd name="connsiteY6" fmla="*/ 1593668 h 2316702"/>
              <a:gd name="connsiteX7" fmla="*/ 1469951 w 7667587"/>
              <a:gd name="connsiteY7" fmla="*/ 827314 h 2316702"/>
              <a:gd name="connsiteX8" fmla="*/ 503299 w 7667587"/>
              <a:gd name="connsiteY8" fmla="*/ 2316480 h 2316702"/>
              <a:gd name="connsiteX0" fmla="*/ 503299 w 7614287"/>
              <a:gd name="connsiteY0" fmla="*/ 2316480 h 2316702"/>
              <a:gd name="connsiteX1" fmla="*/ 7496280 w 7614287"/>
              <a:gd name="connsiteY1" fmla="*/ 2177144 h 2316702"/>
              <a:gd name="connsiteX2" fmla="*/ 5353974 w 7614287"/>
              <a:gd name="connsiteY2" fmla="*/ 0 h 2316702"/>
              <a:gd name="connsiteX3" fmla="*/ 3290042 w 7614287"/>
              <a:gd name="connsiteY3" fmla="*/ 426720 h 2316702"/>
              <a:gd name="connsiteX4" fmla="*/ 3481631 w 7614287"/>
              <a:gd name="connsiteY4" fmla="*/ 705394 h 2316702"/>
              <a:gd name="connsiteX5" fmla="*/ 4030271 w 7614287"/>
              <a:gd name="connsiteY5" fmla="*/ 1045028 h 2316702"/>
              <a:gd name="connsiteX6" fmla="*/ 3176831 w 7614287"/>
              <a:gd name="connsiteY6" fmla="*/ 1593668 h 2316702"/>
              <a:gd name="connsiteX7" fmla="*/ 1469951 w 7614287"/>
              <a:gd name="connsiteY7" fmla="*/ 827314 h 2316702"/>
              <a:gd name="connsiteX8" fmla="*/ 503299 w 7614287"/>
              <a:gd name="connsiteY8" fmla="*/ 2316480 h 2316702"/>
              <a:gd name="connsiteX0" fmla="*/ 503299 w 7680936"/>
              <a:gd name="connsiteY0" fmla="*/ 2316480 h 2316702"/>
              <a:gd name="connsiteX1" fmla="*/ 7565948 w 7680936"/>
              <a:gd name="connsiteY1" fmla="*/ 2168435 h 2316702"/>
              <a:gd name="connsiteX2" fmla="*/ 5353974 w 7680936"/>
              <a:gd name="connsiteY2" fmla="*/ 0 h 2316702"/>
              <a:gd name="connsiteX3" fmla="*/ 3290042 w 7680936"/>
              <a:gd name="connsiteY3" fmla="*/ 426720 h 2316702"/>
              <a:gd name="connsiteX4" fmla="*/ 3481631 w 7680936"/>
              <a:gd name="connsiteY4" fmla="*/ 705394 h 2316702"/>
              <a:gd name="connsiteX5" fmla="*/ 4030271 w 7680936"/>
              <a:gd name="connsiteY5" fmla="*/ 1045028 h 2316702"/>
              <a:gd name="connsiteX6" fmla="*/ 3176831 w 7680936"/>
              <a:gd name="connsiteY6" fmla="*/ 1593668 h 2316702"/>
              <a:gd name="connsiteX7" fmla="*/ 1469951 w 7680936"/>
              <a:gd name="connsiteY7" fmla="*/ 827314 h 2316702"/>
              <a:gd name="connsiteX8" fmla="*/ 503299 w 7680936"/>
              <a:gd name="connsiteY8" fmla="*/ 2316480 h 2316702"/>
              <a:gd name="connsiteX0" fmla="*/ 503299 w 7652270"/>
              <a:gd name="connsiteY0" fmla="*/ 2316480 h 2316702"/>
              <a:gd name="connsiteX1" fmla="*/ 7565948 w 7652270"/>
              <a:gd name="connsiteY1" fmla="*/ 2168435 h 2316702"/>
              <a:gd name="connsiteX2" fmla="*/ 5353974 w 7652270"/>
              <a:gd name="connsiteY2" fmla="*/ 0 h 2316702"/>
              <a:gd name="connsiteX3" fmla="*/ 3290042 w 7652270"/>
              <a:gd name="connsiteY3" fmla="*/ 426720 h 2316702"/>
              <a:gd name="connsiteX4" fmla="*/ 3481631 w 7652270"/>
              <a:gd name="connsiteY4" fmla="*/ 705394 h 2316702"/>
              <a:gd name="connsiteX5" fmla="*/ 4030271 w 7652270"/>
              <a:gd name="connsiteY5" fmla="*/ 1045028 h 2316702"/>
              <a:gd name="connsiteX6" fmla="*/ 3176831 w 7652270"/>
              <a:gd name="connsiteY6" fmla="*/ 1593668 h 2316702"/>
              <a:gd name="connsiteX7" fmla="*/ 1469951 w 7652270"/>
              <a:gd name="connsiteY7" fmla="*/ 827314 h 2316702"/>
              <a:gd name="connsiteX8" fmla="*/ 503299 w 7652270"/>
              <a:gd name="connsiteY8" fmla="*/ 2316480 h 2316702"/>
              <a:gd name="connsiteX0" fmla="*/ 503299 w 7685935"/>
              <a:gd name="connsiteY0" fmla="*/ 2316480 h 2316702"/>
              <a:gd name="connsiteX1" fmla="*/ 7565948 w 7685935"/>
              <a:gd name="connsiteY1" fmla="*/ 2168435 h 2316702"/>
              <a:gd name="connsiteX2" fmla="*/ 5353974 w 7685935"/>
              <a:gd name="connsiteY2" fmla="*/ 0 h 2316702"/>
              <a:gd name="connsiteX3" fmla="*/ 3290042 w 7685935"/>
              <a:gd name="connsiteY3" fmla="*/ 426720 h 2316702"/>
              <a:gd name="connsiteX4" fmla="*/ 3481631 w 7685935"/>
              <a:gd name="connsiteY4" fmla="*/ 705394 h 2316702"/>
              <a:gd name="connsiteX5" fmla="*/ 4030271 w 7685935"/>
              <a:gd name="connsiteY5" fmla="*/ 1045028 h 2316702"/>
              <a:gd name="connsiteX6" fmla="*/ 3176831 w 7685935"/>
              <a:gd name="connsiteY6" fmla="*/ 1593668 h 2316702"/>
              <a:gd name="connsiteX7" fmla="*/ 1469951 w 7685935"/>
              <a:gd name="connsiteY7" fmla="*/ 827314 h 2316702"/>
              <a:gd name="connsiteX8" fmla="*/ 503299 w 7685935"/>
              <a:gd name="connsiteY8" fmla="*/ 2316480 h 2316702"/>
              <a:gd name="connsiteX0" fmla="*/ 503299 w 7694016"/>
              <a:gd name="connsiteY0" fmla="*/ 2316480 h 2316702"/>
              <a:gd name="connsiteX1" fmla="*/ 7565948 w 7694016"/>
              <a:gd name="connsiteY1" fmla="*/ 2168435 h 2316702"/>
              <a:gd name="connsiteX2" fmla="*/ 5353974 w 7694016"/>
              <a:gd name="connsiteY2" fmla="*/ 0 h 2316702"/>
              <a:gd name="connsiteX3" fmla="*/ 3290042 w 7694016"/>
              <a:gd name="connsiteY3" fmla="*/ 426720 h 2316702"/>
              <a:gd name="connsiteX4" fmla="*/ 3481631 w 7694016"/>
              <a:gd name="connsiteY4" fmla="*/ 705394 h 2316702"/>
              <a:gd name="connsiteX5" fmla="*/ 4030271 w 7694016"/>
              <a:gd name="connsiteY5" fmla="*/ 1045028 h 2316702"/>
              <a:gd name="connsiteX6" fmla="*/ 3176831 w 7694016"/>
              <a:gd name="connsiteY6" fmla="*/ 1593668 h 2316702"/>
              <a:gd name="connsiteX7" fmla="*/ 1469951 w 7694016"/>
              <a:gd name="connsiteY7" fmla="*/ 827314 h 2316702"/>
              <a:gd name="connsiteX8" fmla="*/ 503299 w 7694016"/>
              <a:gd name="connsiteY8" fmla="*/ 2316480 h 2316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94016" h="2316702">
                <a:moveTo>
                  <a:pt x="503299" y="2316480"/>
                </a:moveTo>
                <a:lnTo>
                  <a:pt x="7565948" y="2168435"/>
                </a:lnTo>
                <a:cubicBezTo>
                  <a:pt x="8224895" y="2165533"/>
                  <a:pt x="6166774" y="725714"/>
                  <a:pt x="5353974" y="0"/>
                </a:cubicBezTo>
                <a:lnTo>
                  <a:pt x="3290042" y="426720"/>
                </a:lnTo>
                <a:lnTo>
                  <a:pt x="3481631" y="705394"/>
                </a:lnTo>
                <a:lnTo>
                  <a:pt x="4030271" y="1045028"/>
                </a:lnTo>
                <a:lnTo>
                  <a:pt x="3176831" y="1593668"/>
                </a:lnTo>
                <a:lnTo>
                  <a:pt x="1469951" y="827314"/>
                </a:lnTo>
                <a:cubicBezTo>
                  <a:pt x="834225" y="1323703"/>
                  <a:pt x="-829112" y="2333897"/>
                  <a:pt x="503299" y="2316480"/>
                </a:cubicBezTo>
                <a:close/>
              </a:path>
            </a:pathLst>
          </a:cu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99" name="TextBox 4">
            <a:extLst>
              <a:ext uri="{FF2B5EF4-FFF2-40B4-BE49-F238E27FC236}">
                <a16:creationId xmlns:a16="http://schemas.microsoft.com/office/drawing/2014/main" id="{A45B4800-7892-CF43-8B35-E819196DEA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65466" y="324460"/>
            <a:ext cx="9309465" cy="1302921"/>
          </a:xfrm>
          <a:prstGeom prst="rect">
            <a:avLst/>
          </a:prstGeom>
          <a:solidFill>
            <a:srgbClr val="8C0A14"/>
          </a:solidFill>
          <a:ln>
            <a:noFill/>
          </a:ln>
        </p:spPr>
        <p:txBody>
          <a:bodyPr wrap="square" lIns="27432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Aft>
                <a:spcPts val="800"/>
              </a:spcAft>
            </a:pPr>
            <a:r>
              <a:rPr lang="en-US" altLang="en-US" sz="36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Broad Street West Redevelopment</a:t>
            </a:r>
          </a:p>
          <a:p>
            <a:pPr algn="ctr" eaLnBrk="1" hangingPunct="1">
              <a:spcAft>
                <a:spcPts val="800"/>
              </a:spcAft>
            </a:pPr>
            <a:r>
              <a:rPr lang="en-US" altLang="en-US" sz="3600" i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Subdistrict 3 Presentation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C2B6F1E-DB6F-2243-9D67-DABEBC59442A}"/>
              </a:ext>
            </a:extLst>
          </p:cNvPr>
          <p:cNvSpPr txBox="1"/>
          <p:nvPr/>
        </p:nvSpPr>
        <p:spPr>
          <a:xfrm>
            <a:off x="5529937" y="5666636"/>
            <a:ext cx="3707455" cy="584775"/>
          </a:xfrm>
          <a:prstGeom prst="rect">
            <a:avLst/>
          </a:prstGeom>
          <a:solidFill>
            <a:srgbClr val="8C0A14"/>
          </a:solidFill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chemeClr val="bg1">
                    <a:lumMod val="95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February 09, 2022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732D5E0-4439-3C4E-9ADE-F4447BFCEBCA}"/>
              </a:ext>
            </a:extLst>
          </p:cNvPr>
          <p:cNvSpPr txBox="1"/>
          <p:nvPr/>
        </p:nvSpPr>
        <p:spPr>
          <a:xfrm>
            <a:off x="-22303" y="5512191"/>
            <a:ext cx="2901369" cy="369888"/>
          </a:xfrm>
          <a:prstGeom prst="rect">
            <a:avLst/>
          </a:prstGeom>
          <a:solidFill>
            <a:srgbClr val="8C0A14"/>
          </a:solidFill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solidFill>
                  <a:schemeClr val="bg1">
                    <a:lumMod val="95000"/>
                  </a:schemeClr>
                </a:solidFill>
                <a:latin typeface="Helvetica Neue Thin" panose="020B0403020202020204" pitchFamily="34" charset="0"/>
                <a:ea typeface="Helvetica Neue Thin" panose="020B0403020202020204" pitchFamily="34" charset="0"/>
                <a:cs typeface="Helvetica Neue" charset="0"/>
              </a:rPr>
              <a:t>Prepared by </a:t>
            </a:r>
            <a:r>
              <a:rPr lang="en-US" b="1">
                <a:solidFill>
                  <a:schemeClr val="bg1">
                    <a:lumMod val="9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Topology</a:t>
            </a:r>
            <a:endParaRPr lang="en-US">
              <a:solidFill>
                <a:schemeClr val="bg1">
                  <a:lumMod val="95000"/>
                </a:schemeClr>
              </a:solidFill>
              <a:latin typeface="Helvetica Neue Thin" panose="020B0403020202020204" pitchFamily="34" charset="0"/>
              <a:ea typeface="Helvetica Neue Thin" panose="020B0403020202020204" pitchFamily="34" charset="0"/>
              <a:cs typeface="Helvetica Neue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D702AAA-8308-3846-9848-62D3B591FD3E}"/>
              </a:ext>
            </a:extLst>
          </p:cNvPr>
          <p:cNvSpPr txBox="1"/>
          <p:nvPr/>
        </p:nvSpPr>
        <p:spPr>
          <a:xfrm>
            <a:off x="-22303" y="5882079"/>
            <a:ext cx="2901368" cy="369332"/>
          </a:xfrm>
          <a:prstGeom prst="rect">
            <a:avLst/>
          </a:prstGeom>
          <a:solidFill>
            <a:srgbClr val="8C0A14"/>
          </a:solidFill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solidFill>
                  <a:schemeClr val="bg1">
                    <a:lumMod val="95000"/>
                  </a:schemeClr>
                </a:solidFill>
                <a:latin typeface="Helvetica Neue Thin" panose="020B0403020202020204" pitchFamily="34" charset="0"/>
                <a:ea typeface="Helvetica Neue Thin" panose="020B0403020202020204" pitchFamily="34" charset="0"/>
                <a:cs typeface="Helvetica Neue" charset="0"/>
              </a:rPr>
              <a:t>For </a:t>
            </a:r>
            <a:r>
              <a:rPr lang="en-US" b="1">
                <a:solidFill>
                  <a:schemeClr val="bg1">
                    <a:lumMod val="9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The City of Summit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95984FC-48A3-A04D-A023-ECC479972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4A474D-58CC-4D45-BC3F-775A9CF2395B}" type="slidenum">
              <a:rPr lang="en-US"/>
              <a:pPr>
                <a:defRPr/>
              </a:pPr>
              <a:t>1</a:t>
            </a:fld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CBC472C-AA17-E949-A15B-6D799FDA63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828558" y="6356350"/>
            <a:ext cx="20574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FCF147-D2AA-B24F-A30D-0342476D119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4">
            <a:extLst>
              <a:ext uri="{FF2B5EF4-FFF2-40B4-BE49-F238E27FC236}">
                <a16:creationId xmlns:a16="http://schemas.microsoft.com/office/drawing/2014/main" id="{EBBB3DC0-D192-334B-8A93-F6F05AD2F5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" y="342900"/>
            <a:ext cx="5029198" cy="646331"/>
          </a:xfrm>
          <a:prstGeom prst="rect">
            <a:avLst/>
          </a:prstGeom>
          <a:solidFill>
            <a:srgbClr val="8C0A14"/>
          </a:solidFill>
          <a:ln>
            <a:noFill/>
          </a:ln>
        </p:spPr>
        <p:txBody>
          <a:bodyPr wrap="square" lIns="27432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Potential Next Steps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541D566-C83C-9C49-AED5-DB24BFF1381A}"/>
              </a:ext>
            </a:extLst>
          </p:cNvPr>
          <p:cNvCxnSpPr>
            <a:cxnSpLocks/>
            <a:endCxn id="19" idx="4"/>
          </p:cNvCxnSpPr>
          <p:nvPr/>
        </p:nvCxnSpPr>
        <p:spPr>
          <a:xfrm flipH="1">
            <a:off x="883027" y="989231"/>
            <a:ext cx="4013" cy="4274179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>
            <a:extLst>
              <a:ext uri="{FF2B5EF4-FFF2-40B4-BE49-F238E27FC236}">
                <a16:creationId xmlns:a16="http://schemas.microsoft.com/office/drawing/2014/main" id="{0DB5D2F3-3360-8D46-81B1-F3E1BA1E2786}"/>
              </a:ext>
            </a:extLst>
          </p:cNvPr>
          <p:cNvSpPr/>
          <p:nvPr/>
        </p:nvSpPr>
        <p:spPr>
          <a:xfrm>
            <a:off x="690717" y="1343025"/>
            <a:ext cx="379794" cy="359443"/>
          </a:xfrm>
          <a:prstGeom prst="ellipse">
            <a:avLst/>
          </a:prstGeom>
          <a:solidFill>
            <a:srgbClr val="8C0A14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bg2">
                  <a:lumMod val="90000"/>
                </a:schemeClr>
              </a:solidFill>
              <a:highlight>
                <a:srgbClr val="C0C0C0"/>
              </a:highlight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B796AFF-D92B-D044-9D99-41A5B2E6679A}"/>
              </a:ext>
            </a:extLst>
          </p:cNvPr>
          <p:cNvSpPr txBox="1"/>
          <p:nvPr/>
        </p:nvSpPr>
        <p:spPr>
          <a:xfrm>
            <a:off x="1209290" y="1318300"/>
            <a:ext cx="7477172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49550" indent="-274002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February  15, 2022:	Potential resolution by Common Council to execute a Letter of Interest consistent with the information presented today.</a:t>
            </a:r>
          </a:p>
          <a:p>
            <a:pPr marL="2749550" indent="-274002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b="1" dirty="0">
              <a:solidFill>
                <a:schemeClr val="bg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2749550" indent="-274002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March 2022: 	Info session re: PILOTs</a:t>
            </a:r>
          </a:p>
          <a:p>
            <a:pPr marL="2749550" indent="-274002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b="1" dirty="0">
              <a:solidFill>
                <a:schemeClr val="bg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2749550" indent="-274002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April 2022:	Public hearing re: redevelopment agreement; potential introduction of financial agreement.</a:t>
            </a:r>
          </a:p>
          <a:p>
            <a:pPr marL="2749550" indent="-274002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b="1" dirty="0">
              <a:solidFill>
                <a:schemeClr val="bg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2749550" indent="-274002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May 2022: 	Potential adoption of financial agreement.</a:t>
            </a:r>
          </a:p>
          <a:p>
            <a:pPr marL="922338" indent="-110521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b="1" dirty="0">
              <a:solidFill>
                <a:schemeClr val="bg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2749550" indent="-274002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June 2022: 	Earliest possible Planning Board Site Plan application.</a:t>
            </a:r>
            <a:endParaRPr lang="en-US" dirty="0">
              <a:solidFill>
                <a:schemeClr val="bg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A24372B-31A3-2849-922C-C36ADA41F2E5}"/>
              </a:ext>
            </a:extLst>
          </p:cNvPr>
          <p:cNvSpPr/>
          <p:nvPr/>
        </p:nvSpPr>
        <p:spPr>
          <a:xfrm>
            <a:off x="683289" y="2440876"/>
            <a:ext cx="379794" cy="359443"/>
          </a:xfrm>
          <a:prstGeom prst="ellipse">
            <a:avLst/>
          </a:prstGeom>
          <a:solidFill>
            <a:srgbClr val="8C0A14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bg2">
                  <a:lumMod val="90000"/>
                </a:schemeClr>
              </a:solidFill>
              <a:highlight>
                <a:srgbClr val="C0C0C0"/>
              </a:highlight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7015B04F-F6D0-4B4A-856B-6825D13C819D}"/>
              </a:ext>
            </a:extLst>
          </p:cNvPr>
          <p:cNvSpPr/>
          <p:nvPr/>
        </p:nvSpPr>
        <p:spPr>
          <a:xfrm>
            <a:off x="690726" y="2993398"/>
            <a:ext cx="379794" cy="359443"/>
          </a:xfrm>
          <a:prstGeom prst="ellipse">
            <a:avLst/>
          </a:prstGeom>
          <a:solidFill>
            <a:srgbClr val="8C0A14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bg2">
                  <a:lumMod val="90000"/>
                </a:schemeClr>
              </a:solidFill>
              <a:highlight>
                <a:srgbClr val="C0C0C0"/>
              </a:highlight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67DC2728-7570-0B41-A5A0-278EAED1A5CF}"/>
              </a:ext>
            </a:extLst>
          </p:cNvPr>
          <p:cNvSpPr/>
          <p:nvPr/>
        </p:nvSpPr>
        <p:spPr>
          <a:xfrm>
            <a:off x="698445" y="4085017"/>
            <a:ext cx="379794" cy="359443"/>
          </a:xfrm>
          <a:prstGeom prst="ellipse">
            <a:avLst/>
          </a:prstGeom>
          <a:solidFill>
            <a:srgbClr val="8C0A14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bg2">
                  <a:lumMod val="90000"/>
                </a:schemeClr>
              </a:solidFill>
              <a:highlight>
                <a:srgbClr val="C0C0C0"/>
              </a:highlight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B6D31D92-0753-F141-843E-548E2931E12F}"/>
              </a:ext>
            </a:extLst>
          </p:cNvPr>
          <p:cNvSpPr/>
          <p:nvPr/>
        </p:nvSpPr>
        <p:spPr>
          <a:xfrm>
            <a:off x="693130" y="4903967"/>
            <a:ext cx="379794" cy="359443"/>
          </a:xfrm>
          <a:prstGeom prst="ellipse">
            <a:avLst/>
          </a:prstGeom>
          <a:solidFill>
            <a:srgbClr val="8C0A14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bg2">
                  <a:lumMod val="90000"/>
                </a:schemeClr>
              </a:solidFill>
              <a:highlight>
                <a:srgbClr val="C0C0C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6771895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52156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view of a city&#10;&#10;Description automatically generated">
            <a:extLst>
              <a:ext uri="{FF2B5EF4-FFF2-40B4-BE49-F238E27FC236}">
                <a16:creationId xmlns:a16="http://schemas.microsoft.com/office/drawing/2014/main" id="{5131F343-642C-4E49-A591-E5542AC74C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436" r="14436"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CBC472C-AA17-E949-A15B-6D799FDA63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FCF147-D2AA-B24F-A30D-0342476D119C}" type="slidenum">
              <a:rPr lang="en-US"/>
              <a:pPr>
                <a:defRPr/>
              </a:pPr>
              <a:t>11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CE69350-D850-BB4F-863E-7A97518620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" y="1902378"/>
            <a:ext cx="9144001" cy="1077218"/>
          </a:xfrm>
          <a:prstGeom prst="rect">
            <a:avLst/>
          </a:prstGeom>
          <a:solidFill>
            <a:srgbClr val="8C0A14"/>
          </a:solidFill>
          <a:ln>
            <a:noFill/>
          </a:ln>
        </p:spPr>
        <p:txBody>
          <a:bodyPr wrap="square" lIns="274320" tIns="45720" rIns="91440" bIns="45720" anchor="t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Aft>
                <a:spcPts val="800"/>
              </a:spcAft>
            </a:pPr>
            <a:r>
              <a:rPr lang="en-US" altLang="en-US" sz="3200" b="1" i="1" dirty="0">
                <a:solidFill>
                  <a:schemeClr val="bg1"/>
                </a:solidFill>
                <a:latin typeface="Helvetica Neue"/>
                <a:ea typeface="Helvetica Neue" panose="02000503000000020004" pitchFamily="2" charset="0"/>
                <a:cs typeface="Helvetica Neue" panose="02000503000000020004" pitchFamily="2" charset="0"/>
              </a:rPr>
              <a:t>The Redevelopment Team will now present their concept plans + traffic study findings.</a:t>
            </a:r>
            <a:endParaRPr lang="en-US" altLang="en-US" sz="3200" b="1" i="1" dirty="0">
              <a:solidFill>
                <a:schemeClr val="bg1"/>
              </a:solidFill>
              <a:highlight>
                <a:srgbClr val="FF0000"/>
              </a:highlight>
              <a:latin typeface="Helvetica Neue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map of a city&#10;&#10;Description automatically generated with low confidence">
            <a:extLst>
              <a:ext uri="{FF2B5EF4-FFF2-40B4-BE49-F238E27FC236}">
                <a16:creationId xmlns:a16="http://schemas.microsoft.com/office/drawing/2014/main" id="{6A2A66EE-E07C-4745-A68D-D4F5B5163F4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47" b="1113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Box 4">
            <a:extLst>
              <a:ext uri="{FF2B5EF4-FFF2-40B4-BE49-F238E27FC236}">
                <a16:creationId xmlns:a16="http://schemas.microsoft.com/office/drawing/2014/main" id="{CD05EA56-D50C-B74B-B83C-4DFA7D474B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1151" y="294435"/>
            <a:ext cx="3085821" cy="646331"/>
          </a:xfrm>
          <a:prstGeom prst="rect">
            <a:avLst/>
          </a:prstGeom>
          <a:solidFill>
            <a:srgbClr val="8C0A14"/>
          </a:solidFill>
          <a:ln>
            <a:noFill/>
          </a:ln>
        </p:spPr>
        <p:txBody>
          <a:bodyPr wrap="square" lIns="274320" tIns="45720" rIns="91440" bIns="45720" anchor="t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prstClr val="white"/>
                </a:solidFill>
                <a:latin typeface="Helvetica"/>
                <a:cs typeface="Helvetica"/>
              </a:rPr>
              <a:t>Project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 Area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9DF369F-99C9-FD43-BADE-842C72A64C58}"/>
              </a:ext>
            </a:extLst>
          </p:cNvPr>
          <p:cNvSpPr txBox="1"/>
          <p:nvPr/>
        </p:nvSpPr>
        <p:spPr>
          <a:xfrm>
            <a:off x="-11151" y="5969394"/>
            <a:ext cx="9166302" cy="92333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	Redevelopment Area		Project Area</a:t>
            </a:r>
          </a:p>
          <a:p>
            <a:r>
              <a:rPr lang="en-US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	2021 Tax </a:t>
            </a:r>
            <a:r>
              <a:rPr lang="en-US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Revenue: $135,584.02	2021 </a:t>
            </a:r>
            <a:r>
              <a:rPr lang="en-US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Tax Revenue: </a:t>
            </a:r>
            <a:r>
              <a:rPr lang="en-US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$29,994.52</a:t>
            </a:r>
          </a:p>
          <a:p>
            <a:r>
              <a:rPr lang="en-US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	Municipal Share: $27,135.65 	Municipal Share: $6,000.07</a:t>
            </a:r>
            <a:endParaRPr lang="en-US" b="1" dirty="0">
              <a:solidFill>
                <a:schemeClr val="bg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4C96628-9920-8C4B-BC8E-224228A30E3C}"/>
              </a:ext>
            </a:extLst>
          </p:cNvPr>
          <p:cNvCxnSpPr>
            <a:cxnSpLocks/>
          </p:cNvCxnSpPr>
          <p:nvPr/>
        </p:nvCxnSpPr>
        <p:spPr>
          <a:xfrm flipV="1">
            <a:off x="3292997" y="3429000"/>
            <a:ext cx="86811" cy="112853"/>
          </a:xfrm>
          <a:prstGeom prst="line">
            <a:avLst/>
          </a:prstGeom>
          <a:ln w="571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01402EF-59B0-FA46-9C82-D667B563F929}"/>
              </a:ext>
            </a:extLst>
          </p:cNvPr>
          <p:cNvCxnSpPr>
            <a:cxnSpLocks/>
          </p:cNvCxnSpPr>
          <p:nvPr/>
        </p:nvCxnSpPr>
        <p:spPr>
          <a:xfrm flipH="1" flipV="1">
            <a:off x="3292997" y="3541853"/>
            <a:ext cx="781292" cy="630820"/>
          </a:xfrm>
          <a:prstGeom prst="line">
            <a:avLst/>
          </a:prstGeom>
          <a:ln w="571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74467D2-5BB8-6E44-ADF7-460D7329C981}"/>
              </a:ext>
            </a:extLst>
          </p:cNvPr>
          <p:cNvCxnSpPr>
            <a:cxnSpLocks/>
          </p:cNvCxnSpPr>
          <p:nvPr/>
        </p:nvCxnSpPr>
        <p:spPr>
          <a:xfrm flipV="1">
            <a:off x="3379808" y="2716032"/>
            <a:ext cx="3292997" cy="712968"/>
          </a:xfrm>
          <a:prstGeom prst="line">
            <a:avLst/>
          </a:prstGeom>
          <a:ln w="571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93EE3C4-D1F2-4A4B-AD66-6DEF9A84B75B}"/>
              </a:ext>
            </a:extLst>
          </p:cNvPr>
          <p:cNvCxnSpPr>
            <a:cxnSpLocks/>
          </p:cNvCxnSpPr>
          <p:nvPr/>
        </p:nvCxnSpPr>
        <p:spPr>
          <a:xfrm flipV="1">
            <a:off x="4033777" y="3857263"/>
            <a:ext cx="1261641" cy="315410"/>
          </a:xfrm>
          <a:prstGeom prst="line">
            <a:avLst/>
          </a:prstGeom>
          <a:ln w="571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33AE3F9-A22F-274A-B97E-0C426CDE97A3}"/>
              </a:ext>
            </a:extLst>
          </p:cNvPr>
          <p:cNvCxnSpPr>
            <a:cxnSpLocks/>
          </p:cNvCxnSpPr>
          <p:nvPr/>
        </p:nvCxnSpPr>
        <p:spPr>
          <a:xfrm>
            <a:off x="5266058" y="3822539"/>
            <a:ext cx="93020" cy="245962"/>
          </a:xfrm>
          <a:prstGeom prst="line">
            <a:avLst/>
          </a:prstGeom>
          <a:ln w="571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03D3DE52-3214-0D4C-8AF4-AB014D54C46B}"/>
              </a:ext>
            </a:extLst>
          </p:cNvPr>
          <p:cNvCxnSpPr>
            <a:cxnSpLocks/>
          </p:cNvCxnSpPr>
          <p:nvPr/>
        </p:nvCxnSpPr>
        <p:spPr>
          <a:xfrm flipH="1">
            <a:off x="5359078" y="4014968"/>
            <a:ext cx="410902" cy="53533"/>
          </a:xfrm>
          <a:prstGeom prst="line">
            <a:avLst/>
          </a:prstGeom>
          <a:ln w="571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6BF27975-53A1-714D-A376-D0003BFAC1B3}"/>
              </a:ext>
            </a:extLst>
          </p:cNvPr>
          <p:cNvCxnSpPr>
            <a:cxnSpLocks/>
          </p:cNvCxnSpPr>
          <p:nvPr/>
        </p:nvCxnSpPr>
        <p:spPr>
          <a:xfrm flipH="1" flipV="1">
            <a:off x="5729468" y="3945520"/>
            <a:ext cx="567160" cy="163493"/>
          </a:xfrm>
          <a:prstGeom prst="line">
            <a:avLst/>
          </a:prstGeom>
          <a:ln w="571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508C02A2-C0A6-C64A-93AC-A5F5E62B0CC5}"/>
              </a:ext>
            </a:extLst>
          </p:cNvPr>
          <p:cNvCxnSpPr>
            <a:cxnSpLocks/>
          </p:cNvCxnSpPr>
          <p:nvPr/>
        </p:nvCxnSpPr>
        <p:spPr>
          <a:xfrm flipV="1">
            <a:off x="6296628" y="2766349"/>
            <a:ext cx="370390" cy="1342664"/>
          </a:xfrm>
          <a:prstGeom prst="line">
            <a:avLst/>
          </a:prstGeom>
          <a:ln w="571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4967B54F-FE2B-FB44-83FF-EA9AF257C29A}"/>
              </a:ext>
            </a:extLst>
          </p:cNvPr>
          <p:cNvSpPr txBox="1"/>
          <p:nvPr/>
        </p:nvSpPr>
        <p:spPr>
          <a:xfrm>
            <a:off x="203200" y="5362222"/>
            <a:ext cx="1433689" cy="3693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  <a:prstDash val="sysDot"/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Project Area</a:t>
            </a:r>
          </a:p>
        </p:txBody>
      </p:sp>
    </p:spTree>
    <p:extLst>
      <p:ext uri="{BB962C8B-B14F-4D97-AF65-F5344CB8AC3E}">
        <p14:creationId xmlns:p14="http://schemas.microsoft.com/office/powerpoint/2010/main" val="9431505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CBC472C-AA17-E949-A15B-6D799FDA63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FCF147-D2AA-B24F-A30D-0342476D119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8">
            <a:extLst>
              <a:ext uri="{FF2B5EF4-FFF2-40B4-BE49-F238E27FC236}">
                <a16:creationId xmlns:a16="http://schemas.microsoft.com/office/drawing/2014/main" id="{11F29E31-EE1A-2946-95E3-4210226194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7405" y="1295192"/>
            <a:ext cx="7534410" cy="4893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914400" indent="-4572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-1143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Create a new source for patrons to support the City’s well-loved downtown.</a:t>
            </a:r>
            <a:endParaRPr lang="en-US" altLang="en-US" sz="2400" b="1" dirty="0">
              <a:solidFill>
                <a:prstClr val="white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0" marR="0" lvl="0" indent="-1143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1" i="0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0" lvl="0" indent="-114300" algn="just" eaLnBrk="1" hangingPunct="1">
              <a:defRPr/>
            </a:pPr>
            <a:r>
              <a:rPr lang="en-US" altLang="en-US" sz="2400" b="1" dirty="0">
                <a:solidFill>
                  <a:prstClr val="white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Provide a variety of </a:t>
            </a:r>
            <a:r>
              <a:rPr lang="en-US" altLang="en-US" sz="2400" b="1" u="sng" dirty="0">
                <a:solidFill>
                  <a:prstClr val="white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appropriately-scaled infill transit-oriented development</a:t>
            </a:r>
            <a:r>
              <a:rPr lang="en-US" altLang="en-US" sz="2400" b="1" dirty="0">
                <a:solidFill>
                  <a:prstClr val="white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housing options near the City’s 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NJ Transit commuter station.</a:t>
            </a:r>
          </a:p>
          <a:p>
            <a:pPr marL="0" marR="0" lvl="0" indent="-1143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en-US" sz="2400" b="1" dirty="0">
              <a:solidFill>
                <a:prstClr val="white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0" marR="0" lvl="0" indent="-1143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400" b="1" dirty="0">
                <a:solidFill>
                  <a:prstClr val="white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Offset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the relocation costs of the firehouse to a modern facility that meets the current needs of the City.</a:t>
            </a:r>
          </a:p>
          <a:p>
            <a:pPr marL="0" marR="0" lvl="0" indent="-1143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en-US" sz="2400" b="1" dirty="0">
              <a:solidFill>
                <a:prstClr val="white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0" marR="0" lvl="0" indent="-1143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Generate new sources of public revenues through the reuse of large parking lots owned by the City.</a:t>
            </a:r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EC9A700E-91EA-1149-A879-22C1DDBF5B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" y="342900"/>
            <a:ext cx="6579219" cy="646331"/>
          </a:xfrm>
          <a:prstGeom prst="rect">
            <a:avLst/>
          </a:prstGeom>
          <a:solidFill>
            <a:srgbClr val="8C0A14"/>
          </a:solidFill>
          <a:ln>
            <a:noFill/>
          </a:ln>
        </p:spPr>
        <p:txBody>
          <a:bodyPr wrap="square" lIns="27432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Vision for Broad Street West</a:t>
            </a:r>
          </a:p>
        </p:txBody>
      </p:sp>
    </p:spTree>
    <p:extLst>
      <p:ext uri="{BB962C8B-B14F-4D97-AF65-F5344CB8AC3E}">
        <p14:creationId xmlns:p14="http://schemas.microsoft.com/office/powerpoint/2010/main" val="14923769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1852DA97-2294-834F-B7BB-DDC082C72B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6" t="978" b="5689"/>
          <a:stretch/>
        </p:blipFill>
        <p:spPr bwMode="auto">
          <a:xfrm>
            <a:off x="0" y="0"/>
            <a:ext cx="914399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CBC472C-AA17-E949-A15B-6D799FDA63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828558" y="6356350"/>
            <a:ext cx="20574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FCF147-D2AA-B24F-A30D-0342476D119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556B3AA-0EBF-CD48-A8E6-D824A945BA25}"/>
              </a:ext>
            </a:extLst>
          </p:cNvPr>
          <p:cNvSpPr txBox="1"/>
          <p:nvPr/>
        </p:nvSpPr>
        <p:spPr>
          <a:xfrm>
            <a:off x="-3" y="2521059"/>
            <a:ext cx="9144000" cy="181588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R="0" lvl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819C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A hub for this new neighborhood adjacent to an active downtown that provides experiences not currently available and complements the existing built environment and downtown.</a:t>
            </a:r>
          </a:p>
        </p:txBody>
      </p:sp>
      <p:sp>
        <p:nvSpPr>
          <p:cNvPr id="11" name="TextBox 4">
            <a:extLst>
              <a:ext uri="{FF2B5EF4-FFF2-40B4-BE49-F238E27FC236}">
                <a16:creationId xmlns:a16="http://schemas.microsoft.com/office/drawing/2014/main" id="{EBBB3DC0-D192-334B-8A93-F6F05AD2F5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" y="342900"/>
            <a:ext cx="6017739" cy="646331"/>
          </a:xfrm>
          <a:prstGeom prst="rect">
            <a:avLst/>
          </a:prstGeom>
          <a:solidFill>
            <a:srgbClr val="8C0A14"/>
          </a:solidFill>
          <a:ln>
            <a:noFill/>
          </a:ln>
        </p:spPr>
        <p:txBody>
          <a:bodyPr wrap="square" lIns="27432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Vision for Subdistrict 3</a:t>
            </a:r>
          </a:p>
        </p:txBody>
      </p:sp>
    </p:spTree>
    <p:extLst>
      <p:ext uri="{BB962C8B-B14F-4D97-AF65-F5344CB8AC3E}">
        <p14:creationId xmlns:p14="http://schemas.microsoft.com/office/powerpoint/2010/main" val="3773951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4253B57-FB85-BC42-98D2-1A3C3EAEE6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289444"/>
            <a:ext cx="2057400" cy="365125"/>
          </a:xfrm>
        </p:spPr>
        <p:txBody>
          <a:bodyPr/>
          <a:lstStyle/>
          <a:p>
            <a:pPr>
              <a:defRPr/>
            </a:pPr>
            <a:fld id="{AB4DAFB2-CA95-1E4B-984F-8FC58DC3EBF7}" type="slidenum">
              <a:rPr lang="en-US"/>
              <a:pPr>
                <a:defRPr/>
              </a:pPr>
              <a:t>5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6BA822D-2259-3443-B7DF-ED84A403F6E8}"/>
              </a:ext>
            </a:extLst>
          </p:cNvPr>
          <p:cNvCxnSpPr>
            <a:cxnSpLocks/>
            <a:endCxn id="17" idx="4"/>
          </p:cNvCxnSpPr>
          <p:nvPr/>
        </p:nvCxnSpPr>
        <p:spPr>
          <a:xfrm flipH="1">
            <a:off x="877207" y="519037"/>
            <a:ext cx="2268" cy="547165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Oval 4">
            <a:extLst>
              <a:ext uri="{FF2B5EF4-FFF2-40B4-BE49-F238E27FC236}">
                <a16:creationId xmlns:a16="http://schemas.microsoft.com/office/drawing/2014/main" id="{1FE64C73-2E91-0349-89FD-B529B8DDC418}"/>
              </a:ext>
            </a:extLst>
          </p:cNvPr>
          <p:cNvSpPr/>
          <p:nvPr/>
        </p:nvSpPr>
        <p:spPr>
          <a:xfrm>
            <a:off x="646113" y="1276119"/>
            <a:ext cx="468312" cy="468313"/>
          </a:xfrm>
          <a:prstGeom prst="ellipse">
            <a:avLst/>
          </a:prstGeom>
          <a:solidFill>
            <a:srgbClr val="8C0A14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bg2">
                  <a:lumMod val="90000"/>
                </a:schemeClr>
              </a:solidFill>
              <a:highlight>
                <a:srgbClr val="C0C0C0"/>
              </a:highlight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451E8CF-31D7-B44E-85E8-293875512107}"/>
              </a:ext>
            </a:extLst>
          </p:cNvPr>
          <p:cNvSpPr/>
          <p:nvPr/>
        </p:nvSpPr>
        <p:spPr>
          <a:xfrm>
            <a:off x="646113" y="2161849"/>
            <a:ext cx="468312" cy="468313"/>
          </a:xfrm>
          <a:prstGeom prst="ellipse">
            <a:avLst/>
          </a:prstGeom>
          <a:solidFill>
            <a:srgbClr val="8C0A14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bg2">
                  <a:lumMod val="90000"/>
                </a:schemeClr>
              </a:solidFill>
              <a:highlight>
                <a:srgbClr val="C0C0C0"/>
              </a:highlight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4E81456C-A45F-3F49-9FF5-FFAC286E1AF7}"/>
              </a:ext>
            </a:extLst>
          </p:cNvPr>
          <p:cNvSpPr/>
          <p:nvPr/>
        </p:nvSpPr>
        <p:spPr>
          <a:xfrm>
            <a:off x="643051" y="4318047"/>
            <a:ext cx="468312" cy="468313"/>
          </a:xfrm>
          <a:prstGeom prst="ellipse">
            <a:avLst/>
          </a:prstGeom>
          <a:solidFill>
            <a:srgbClr val="8C0A14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00F6F29-F27E-1842-A207-5090F0A71A9F}"/>
              </a:ext>
            </a:extLst>
          </p:cNvPr>
          <p:cNvSpPr txBox="1"/>
          <p:nvPr/>
        </p:nvSpPr>
        <p:spPr>
          <a:xfrm>
            <a:off x="1235074" y="1276119"/>
            <a:ext cx="7018111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22338" indent="-110521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2016: 	</a:t>
            </a:r>
            <a:r>
              <a:rPr lang="en-US" sz="2000" b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Master Plan Re-examination identified area to be considered for redevelopment.</a:t>
            </a:r>
          </a:p>
          <a:p>
            <a:pPr marL="922338" indent="-110521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000" b="1">
              <a:solidFill>
                <a:schemeClr val="bg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922338" indent="-110521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2017:	The Broad Street West Area is declared an “area in need of redevelopment” following a preliminary investigation.  </a:t>
            </a:r>
          </a:p>
          <a:p>
            <a:pPr marL="922338" indent="-110521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000" b="1">
              <a:solidFill>
                <a:schemeClr val="bg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922338" indent="-110521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2018:	Considerable public outreach to create a redevelopment plan. </a:t>
            </a:r>
          </a:p>
          <a:p>
            <a:pPr marL="922338" indent="-110521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000" b="1">
              <a:solidFill>
                <a:schemeClr val="bg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922338" indent="-110521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2019:	Continued public outreach and sessions with existing property owners to refine redevelopment plan parameters.</a:t>
            </a:r>
          </a:p>
          <a:p>
            <a:pPr marL="922338" indent="-110521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000" b="1">
              <a:solidFill>
                <a:schemeClr val="bg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922338" indent="-110521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2019:	Adoption of Redevelopment Plan by Common Council after Planning Board review.</a:t>
            </a:r>
            <a:endParaRPr lang="en-US" sz="2000">
              <a:solidFill>
                <a:schemeClr val="bg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214319AE-BF56-F94E-92FC-0357E86DD95A}"/>
              </a:ext>
            </a:extLst>
          </p:cNvPr>
          <p:cNvSpPr/>
          <p:nvPr/>
        </p:nvSpPr>
        <p:spPr>
          <a:xfrm>
            <a:off x="643051" y="3397942"/>
            <a:ext cx="468312" cy="468313"/>
          </a:xfrm>
          <a:prstGeom prst="ellipse">
            <a:avLst/>
          </a:prstGeom>
          <a:solidFill>
            <a:srgbClr val="8C0A14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bg2">
                  <a:lumMod val="90000"/>
                </a:schemeClr>
              </a:solidFill>
              <a:highlight>
                <a:srgbClr val="C0C0C0"/>
              </a:highlight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9D9DCE05-F506-034A-BBEA-328431350DAF}"/>
              </a:ext>
            </a:extLst>
          </p:cNvPr>
          <p:cNvSpPr/>
          <p:nvPr/>
        </p:nvSpPr>
        <p:spPr>
          <a:xfrm>
            <a:off x="643051" y="5522374"/>
            <a:ext cx="468312" cy="468313"/>
          </a:xfrm>
          <a:prstGeom prst="ellipse">
            <a:avLst/>
          </a:prstGeom>
          <a:solidFill>
            <a:srgbClr val="8C0A14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8" name="TextBox 4">
            <a:extLst>
              <a:ext uri="{FF2B5EF4-FFF2-40B4-BE49-F238E27FC236}">
                <a16:creationId xmlns:a16="http://schemas.microsoft.com/office/drawing/2014/main" id="{C9324F92-28B4-E945-ACAF-0E90CE5958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42900"/>
            <a:ext cx="7839307" cy="646331"/>
          </a:xfrm>
          <a:prstGeom prst="rect">
            <a:avLst/>
          </a:prstGeom>
          <a:solidFill>
            <a:srgbClr val="8C0A14"/>
          </a:solidFill>
          <a:ln>
            <a:noFill/>
          </a:ln>
        </p:spPr>
        <p:txBody>
          <a:bodyPr wrap="square" lIns="27432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Aft>
                <a:spcPts val="800"/>
              </a:spcAft>
            </a:pPr>
            <a:r>
              <a:rPr lang="en-US" altLang="en-US" sz="3600" b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Redevelopment Planning Timeline</a:t>
            </a:r>
          </a:p>
        </p:txBody>
      </p:sp>
    </p:spTree>
    <p:extLst>
      <p:ext uri="{BB962C8B-B14F-4D97-AF65-F5344CB8AC3E}">
        <p14:creationId xmlns:p14="http://schemas.microsoft.com/office/powerpoint/2010/main" val="14115508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4253B57-FB85-BC42-98D2-1A3C3EAEE6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289444"/>
            <a:ext cx="2057400" cy="365125"/>
          </a:xfrm>
        </p:spPr>
        <p:txBody>
          <a:bodyPr/>
          <a:lstStyle/>
          <a:p>
            <a:pPr>
              <a:defRPr/>
            </a:pPr>
            <a:fld id="{AB4DAFB2-CA95-1E4B-984F-8FC58DC3EBF7}" type="slidenum">
              <a:rPr lang="en-US"/>
              <a:pPr>
                <a:defRPr/>
              </a:pPr>
              <a:t>6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6BA822D-2259-3443-B7DF-ED84A403F6E8}"/>
              </a:ext>
            </a:extLst>
          </p:cNvPr>
          <p:cNvCxnSpPr>
            <a:cxnSpLocks/>
            <a:endCxn id="10" idx="4"/>
          </p:cNvCxnSpPr>
          <p:nvPr/>
        </p:nvCxnSpPr>
        <p:spPr>
          <a:xfrm>
            <a:off x="877827" y="-78373"/>
            <a:ext cx="0" cy="5795041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Oval 4">
            <a:extLst>
              <a:ext uri="{FF2B5EF4-FFF2-40B4-BE49-F238E27FC236}">
                <a16:creationId xmlns:a16="http://schemas.microsoft.com/office/drawing/2014/main" id="{1FE64C73-2E91-0349-89FD-B529B8DDC418}"/>
              </a:ext>
            </a:extLst>
          </p:cNvPr>
          <p:cNvSpPr/>
          <p:nvPr/>
        </p:nvSpPr>
        <p:spPr>
          <a:xfrm>
            <a:off x="634962" y="1271168"/>
            <a:ext cx="468312" cy="468313"/>
          </a:xfrm>
          <a:prstGeom prst="ellipse">
            <a:avLst/>
          </a:prstGeom>
          <a:solidFill>
            <a:srgbClr val="8C0A14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bg2">
                  <a:lumMod val="90000"/>
                </a:schemeClr>
              </a:solidFill>
              <a:highlight>
                <a:srgbClr val="C0C0C0"/>
              </a:highlight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451E8CF-31D7-B44E-85E8-293875512107}"/>
              </a:ext>
            </a:extLst>
          </p:cNvPr>
          <p:cNvSpPr/>
          <p:nvPr/>
        </p:nvSpPr>
        <p:spPr>
          <a:xfrm>
            <a:off x="641931" y="2190352"/>
            <a:ext cx="468312" cy="468313"/>
          </a:xfrm>
          <a:prstGeom prst="ellipse">
            <a:avLst/>
          </a:prstGeom>
          <a:solidFill>
            <a:srgbClr val="8C0A14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bg2">
                  <a:lumMod val="90000"/>
                </a:schemeClr>
              </a:solidFill>
              <a:highlight>
                <a:srgbClr val="C0C0C0"/>
              </a:highlight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4E81456C-A45F-3F49-9FF5-FFAC286E1AF7}"/>
              </a:ext>
            </a:extLst>
          </p:cNvPr>
          <p:cNvSpPr/>
          <p:nvPr/>
        </p:nvSpPr>
        <p:spPr>
          <a:xfrm>
            <a:off x="645133" y="4333831"/>
            <a:ext cx="468312" cy="468313"/>
          </a:xfrm>
          <a:prstGeom prst="ellipse">
            <a:avLst/>
          </a:prstGeom>
          <a:solidFill>
            <a:srgbClr val="8C0A14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00F6F29-F27E-1842-A207-5090F0A71A9F}"/>
              </a:ext>
            </a:extLst>
          </p:cNvPr>
          <p:cNvSpPr txBox="1"/>
          <p:nvPr/>
        </p:nvSpPr>
        <p:spPr>
          <a:xfrm>
            <a:off x="1194631" y="1299349"/>
            <a:ext cx="7080251" cy="532453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1831975" indent="-201612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chemeClr val="bg1"/>
                </a:solidFill>
                <a:latin typeface="Helvetica Neue"/>
                <a:ea typeface="Helvetica Neue" charset="0"/>
                <a:cs typeface="Helvetica Neue" charset="0"/>
              </a:rPr>
              <a:t>2018/19: 	</a:t>
            </a:r>
            <a:r>
              <a:rPr lang="en-US" sz="2000" b="1" dirty="0">
                <a:solidFill>
                  <a:schemeClr val="bg1"/>
                </a:solidFill>
                <a:latin typeface="Helvetica Neue"/>
                <a:ea typeface="Helvetica Neue" panose="02000503000000020004" pitchFamily="2" charset="0"/>
                <a:cs typeface="Helvetica Neue" panose="02000503000000020004" pitchFamily="2" charset="0"/>
              </a:rPr>
              <a:t>City solicited proposals and vetted interested redevelopers</a:t>
            </a:r>
          </a:p>
          <a:p>
            <a:pPr marL="1831975" indent="-201612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000" b="1" dirty="0">
              <a:solidFill>
                <a:schemeClr val="bg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1831975" indent="-201612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Dec 2019:	City designated </a:t>
            </a:r>
            <a:r>
              <a:rPr lang="en-US" sz="2000" b="1" i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Broad Street West Managers I LLC</a:t>
            </a:r>
            <a:r>
              <a:rPr lang="en-US" sz="20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; a partnership of L+M and Toll Brothers.</a:t>
            </a:r>
          </a:p>
          <a:p>
            <a:pPr marL="922020" indent="-11049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000" b="1" dirty="0">
              <a:solidFill>
                <a:schemeClr val="bg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922020" indent="-11049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2020:		Steering Committee worked directly with 	designated developer on concept plans.</a:t>
            </a:r>
          </a:p>
          <a:p>
            <a:pPr marL="922020" indent="-11049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000" b="1" dirty="0">
              <a:solidFill>
                <a:schemeClr val="bg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1831975" indent="-201612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May 2021:	Public presentation of draft concept</a:t>
            </a:r>
          </a:p>
          <a:p>
            <a:pPr marL="1831975" indent="-201612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000" b="1" dirty="0">
              <a:solidFill>
                <a:schemeClr val="bg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1831975" indent="-201612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000" b="1" dirty="0">
              <a:solidFill>
                <a:schemeClr val="bg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1831975" indent="-201612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2021:	Steering Committee worked with stakeholders + experts to refine concept plans based on public feedback.</a:t>
            </a:r>
          </a:p>
          <a:p>
            <a:pPr marL="1831975" indent="-201612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000" b="1" dirty="0">
              <a:solidFill>
                <a:schemeClr val="bg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214319AE-BF56-F94E-92FC-0357E86DD95A}"/>
              </a:ext>
            </a:extLst>
          </p:cNvPr>
          <p:cNvSpPr/>
          <p:nvPr/>
        </p:nvSpPr>
        <p:spPr>
          <a:xfrm>
            <a:off x="634962" y="3394164"/>
            <a:ext cx="468312" cy="468313"/>
          </a:xfrm>
          <a:prstGeom prst="ellipse">
            <a:avLst/>
          </a:prstGeom>
          <a:solidFill>
            <a:srgbClr val="8C0A14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bg2">
                  <a:lumMod val="90000"/>
                </a:schemeClr>
              </a:solidFill>
              <a:highlight>
                <a:srgbClr val="C0C0C0"/>
              </a:highlight>
            </a:endParaRPr>
          </a:p>
        </p:txBody>
      </p:sp>
      <p:sp>
        <p:nvSpPr>
          <p:cNvPr id="18" name="TextBox 4">
            <a:extLst>
              <a:ext uri="{FF2B5EF4-FFF2-40B4-BE49-F238E27FC236}">
                <a16:creationId xmlns:a16="http://schemas.microsoft.com/office/drawing/2014/main" id="{C9324F92-28B4-E945-ACAF-0E90CE5958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42900"/>
            <a:ext cx="7850459" cy="646331"/>
          </a:xfrm>
          <a:prstGeom prst="rect">
            <a:avLst/>
          </a:prstGeom>
          <a:solidFill>
            <a:srgbClr val="8C0A14"/>
          </a:solidFill>
          <a:ln>
            <a:noFill/>
          </a:ln>
        </p:spPr>
        <p:txBody>
          <a:bodyPr wrap="square" lIns="27432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Aft>
                <a:spcPts val="800"/>
              </a:spcAft>
            </a:pPr>
            <a:r>
              <a:rPr lang="en-US" altLang="en-US" sz="3600" b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Redevelopment Planning Timeline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1014DE2-371A-7148-869D-3BF1F525CC20}"/>
              </a:ext>
            </a:extLst>
          </p:cNvPr>
          <p:cNvSpPr/>
          <p:nvPr/>
        </p:nvSpPr>
        <p:spPr>
          <a:xfrm>
            <a:off x="643671" y="5248355"/>
            <a:ext cx="468312" cy="468313"/>
          </a:xfrm>
          <a:prstGeom prst="ellipse">
            <a:avLst/>
          </a:prstGeom>
          <a:solidFill>
            <a:srgbClr val="8C0A14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bg2">
                  <a:lumMod val="90000"/>
                </a:schemeClr>
              </a:solidFill>
              <a:highlight>
                <a:srgbClr val="C0C0C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5678805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CBC472C-AA17-E949-A15B-6D799FDA63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828558" y="6356350"/>
            <a:ext cx="20574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FCF147-D2AA-B24F-A30D-0342476D119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556B3AA-0EBF-CD48-A8E6-D824A945BA25}"/>
              </a:ext>
            </a:extLst>
          </p:cNvPr>
          <p:cNvSpPr txBox="1"/>
          <p:nvPr/>
        </p:nvSpPr>
        <p:spPr>
          <a:xfrm>
            <a:off x="742406" y="1936283"/>
            <a:ext cx="8299268" cy="298543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1372870" marR="0" lvl="0" indent="-67437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defRPr/>
            </a:pPr>
            <a:r>
              <a:rPr lang="en-US" sz="2800" b="1" dirty="0">
                <a:solidFill>
                  <a:prstClr val="white"/>
                </a:solidFill>
                <a:latin typeface="Helvetica Neue" charset="0"/>
                <a:ea typeface="Helvetica Neue" charset="0"/>
                <a:cs typeface="Helvetica Neue" charset="0"/>
              </a:rPr>
              <a:t>Updated Project Numbers</a:t>
            </a:r>
          </a:p>
          <a:p>
            <a:pPr marL="1372870" indent="-674370" algn="just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sz="2800" b="1" dirty="0">
                <a:solidFill>
                  <a:prstClr val="white"/>
                </a:solidFill>
                <a:latin typeface="Helvetica Neue" charset="0"/>
                <a:ea typeface="Helvetica Neue" charset="0"/>
                <a:cs typeface="Helvetica Neue" charset="0"/>
              </a:rPr>
              <a:t>Building Design (redeveloper)</a:t>
            </a:r>
          </a:p>
          <a:p>
            <a:pPr marL="1372870" indent="-674370" algn="just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sz="2800" b="1" dirty="0">
                <a:solidFill>
                  <a:prstClr val="white"/>
                </a:solidFill>
                <a:latin typeface="Helvetica Neue" charset="0"/>
                <a:ea typeface="Helvetica Neue" charset="0"/>
                <a:cs typeface="Helvetica Neue" charset="0"/>
              </a:rPr>
              <a:t>Open Space Design (redeveloper)</a:t>
            </a:r>
          </a:p>
          <a:p>
            <a:pPr marL="1372870" indent="-674370" algn="just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Neue" charset="0"/>
                <a:ea typeface="Helvetica Neue" charset="0"/>
                <a:cs typeface="Helvetica Neue" charset="0"/>
              </a:rPr>
              <a:t>Traffic Impacts </a:t>
            </a:r>
            <a:r>
              <a:rPr lang="en-US" sz="2800" b="1" dirty="0">
                <a:solidFill>
                  <a:prstClr val="white"/>
                </a:solidFill>
                <a:latin typeface="Helvetica Neue" charset="0"/>
                <a:ea typeface="Helvetica Neue" charset="0"/>
                <a:cs typeface="Helvetica Neue" charset="0"/>
              </a:rPr>
              <a:t>(redeveloper)</a:t>
            </a:r>
            <a:endParaRPr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 Neue" charset="0"/>
              <a:ea typeface="Helvetica Neue" charset="0"/>
              <a:cs typeface="Helvetica Neue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endParaRPr kumimoji="0" lang="en-US" sz="20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11" name="TextBox 4">
            <a:extLst>
              <a:ext uri="{FF2B5EF4-FFF2-40B4-BE49-F238E27FC236}">
                <a16:creationId xmlns:a16="http://schemas.microsoft.com/office/drawing/2014/main" id="{EBBB3DC0-D192-334B-8A93-F6F05AD2F5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" y="342900"/>
            <a:ext cx="4458788" cy="646331"/>
          </a:xfrm>
          <a:prstGeom prst="rect">
            <a:avLst/>
          </a:prstGeom>
          <a:solidFill>
            <a:srgbClr val="8C0A14"/>
          </a:solidFill>
          <a:ln>
            <a:noFill/>
          </a:ln>
        </p:spPr>
        <p:txBody>
          <a:bodyPr wrap="square" lIns="27432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Today’s Objectives</a:t>
            </a:r>
          </a:p>
        </p:txBody>
      </p:sp>
    </p:spTree>
    <p:extLst>
      <p:ext uri="{BB962C8B-B14F-4D97-AF65-F5344CB8AC3E}">
        <p14:creationId xmlns:p14="http://schemas.microsoft.com/office/powerpoint/2010/main" val="5554572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CBC472C-AA17-E949-A15B-6D799FDA63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828558" y="6356350"/>
            <a:ext cx="20574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FCF147-D2AA-B24F-A30D-0342476D119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556B3AA-0EBF-CD48-A8E6-D824A945BA25}"/>
              </a:ext>
            </a:extLst>
          </p:cNvPr>
          <p:cNvSpPr txBox="1"/>
          <p:nvPr/>
        </p:nvSpPr>
        <p:spPr>
          <a:xfrm>
            <a:off x="575187" y="1275933"/>
            <a:ext cx="7993625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Neue" charset="0"/>
                <a:ea typeface="Helvetica Neue" charset="0"/>
                <a:cs typeface="Helvetica Neue" charset="0"/>
              </a:rPr>
              <a:t>140 Units (112 Market, 21 COAH, 7 Workforce)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 Neue" charset="0"/>
              <a:ea typeface="Helvetica Neue" charset="0"/>
              <a:cs typeface="Helvetica Neue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Neue" charset="0"/>
                <a:ea typeface="Helvetica Neue" charset="0"/>
                <a:cs typeface="Helvetica Neue" charset="0"/>
              </a:rPr>
              <a:t>196 Parking Spaces Required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b="1" dirty="0">
              <a:solidFill>
                <a:prstClr val="white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Neue" charset="0"/>
                <a:ea typeface="Helvetica Neue" charset="0"/>
                <a:cs typeface="Helvetica Neue" charset="0"/>
              </a:rPr>
              <a:t>$8m Purchase Price for City Land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b="1" dirty="0">
              <a:solidFill>
                <a:prstClr val="white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Neue" charset="0"/>
                <a:ea typeface="Helvetica Neue" charset="0"/>
                <a:cs typeface="Helvetica Neue" charset="0"/>
              </a:rPr>
              <a:t>30 Year PILOT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b="1" dirty="0">
              <a:solidFill>
                <a:prstClr val="white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white"/>
                </a:solidFill>
                <a:latin typeface="Helvetica Neue" charset="0"/>
                <a:ea typeface="Helvetica Neue" charset="0"/>
                <a:cs typeface="Helvetica Neue" charset="0"/>
              </a:rPr>
              <a:t>$1.75m Redevelopment Area Bond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800" b="1" dirty="0">
              <a:solidFill>
                <a:prstClr val="white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prstClr val="white"/>
                </a:solidFill>
                <a:latin typeface="Helvetica Neue" charset="0"/>
                <a:ea typeface="Helvetica Neue" charset="0"/>
                <a:cs typeface="Helvetica Neue" charset="0"/>
              </a:rPr>
              <a:t>27 Projected Public School Aged Children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b="1" dirty="0">
              <a:solidFill>
                <a:prstClr val="white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11" name="TextBox 4">
            <a:extLst>
              <a:ext uri="{FF2B5EF4-FFF2-40B4-BE49-F238E27FC236}">
                <a16:creationId xmlns:a16="http://schemas.microsoft.com/office/drawing/2014/main" id="{EBBB3DC0-D192-334B-8A93-F6F05AD2F5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" y="342900"/>
            <a:ext cx="4050888" cy="646331"/>
          </a:xfrm>
          <a:prstGeom prst="rect">
            <a:avLst/>
          </a:prstGeom>
          <a:solidFill>
            <a:srgbClr val="8C0A14"/>
          </a:solidFill>
          <a:ln>
            <a:noFill/>
          </a:ln>
        </p:spPr>
        <p:txBody>
          <a:bodyPr wrap="square" lIns="27432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Project Numbers</a:t>
            </a:r>
          </a:p>
        </p:txBody>
      </p:sp>
    </p:spTree>
    <p:extLst>
      <p:ext uri="{BB962C8B-B14F-4D97-AF65-F5344CB8AC3E}">
        <p14:creationId xmlns:p14="http://schemas.microsoft.com/office/powerpoint/2010/main" val="198109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CBC472C-AA17-E949-A15B-6D799FDA63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828558" y="6356350"/>
            <a:ext cx="20574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FCF147-D2AA-B24F-A30D-0342476D119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556B3AA-0EBF-CD48-A8E6-D824A945BA25}"/>
              </a:ext>
            </a:extLst>
          </p:cNvPr>
          <p:cNvSpPr txBox="1"/>
          <p:nvPr/>
        </p:nvSpPr>
        <p:spPr>
          <a:xfrm>
            <a:off x="892098" y="1634497"/>
            <a:ext cx="7359804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The information has been developed by Community Data Analytics (CDA): a unit of </a:t>
            </a:r>
            <a:r>
              <a:rPr lang="en-US" sz="2400" i="1" dirty="0" err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Econsult</a:t>
            </a:r>
            <a:r>
              <a:rPr lang="en-US" sz="2400" i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Solutions, Inc.</a:t>
            </a:r>
            <a:r>
              <a:rPr lang="en-US" sz="24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a Philadelphia-based consulting company providing economic study services derived from the 5-year American Community Survey Public Use Microdata Sample (ACS-PUMS). These records are released every year, enabling CDA to update multipliers each year. </a:t>
            </a:r>
          </a:p>
          <a:p>
            <a:pPr lvl="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lvl="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u="sng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Any unexpected impacts on schools will be addressed directly with the Board of Education on an annual basis.</a:t>
            </a:r>
            <a:endParaRPr kumimoji="0" lang="en-US" sz="2400" i="0" u="sng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1" name="TextBox 4">
            <a:extLst>
              <a:ext uri="{FF2B5EF4-FFF2-40B4-BE49-F238E27FC236}">
                <a16:creationId xmlns:a16="http://schemas.microsoft.com/office/drawing/2014/main" id="{EBBB3DC0-D192-334B-8A93-F6F05AD2F5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" y="342900"/>
            <a:ext cx="3834579" cy="646331"/>
          </a:xfrm>
          <a:prstGeom prst="rect">
            <a:avLst/>
          </a:prstGeom>
          <a:solidFill>
            <a:srgbClr val="8C0A14"/>
          </a:solidFill>
          <a:ln>
            <a:noFill/>
          </a:ln>
        </p:spPr>
        <p:txBody>
          <a:bodyPr wrap="square" lIns="27432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600" b="1" dirty="0">
                <a:solidFill>
                  <a:prstClr val="white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School Impacts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54337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61D147D9E136E418E2087A452D07DA7" ma:contentTypeVersion="14" ma:contentTypeDescription="Create a new document." ma:contentTypeScope="" ma:versionID="008ca07afb3a8e937d76eeda8bed1c15">
  <xsd:schema xmlns:xsd="http://www.w3.org/2001/XMLSchema" xmlns:xs="http://www.w3.org/2001/XMLSchema" xmlns:p="http://schemas.microsoft.com/office/2006/metadata/properties" xmlns:ns2="ccd11b53-925d-429a-a45c-7cf4c0039d1a" xmlns:ns3="54091363-e0ec-414f-88b4-e6aadf2f7778" targetNamespace="http://schemas.microsoft.com/office/2006/metadata/properties" ma:root="true" ma:fieldsID="7f98aecd765da1166f55a8e8e60e2ed1" ns2:_="" ns3:_="">
    <xsd:import namespace="ccd11b53-925d-429a-a45c-7cf4c0039d1a"/>
    <xsd:import namespace="54091363-e0ec-414f-88b4-e6aadf2f777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EventHashCode" minOccurs="0"/>
                <xsd:element ref="ns2:MediaServiceGenerationTime" minOccurs="0"/>
                <xsd:element ref="ns2:_Flow_SignoffStatus" minOccurs="0"/>
                <xsd:element ref="ns2:MediaServiceAutoKeyPoints" minOccurs="0"/>
                <xsd:element ref="ns2:MediaServiceKeyPoint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d11b53-925d-429a-a45c-7cf4c0039d1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OCR" ma:index="11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3" nillable="true" ma:displayName="MediaServiceLocation" ma:internalName="MediaServiceLocation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_Flow_SignoffStatus" ma:index="18" nillable="true" ma:displayName="Sign-off status" ma:internalName="Sign_x002d_off_x0020_status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4091363-e0ec-414f-88b4-e6aadf2f7778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Flow_SignoffStatus xmlns="ccd11b53-925d-429a-a45c-7cf4c0039d1a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400D623-EFF0-40E8-8EA7-14404AA19566}">
  <ds:schemaRefs>
    <ds:schemaRef ds:uri="54091363-e0ec-414f-88b4-e6aadf2f7778"/>
    <ds:schemaRef ds:uri="ccd11b53-925d-429a-a45c-7cf4c0039d1a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C2BC4AB5-5427-47B7-A8E1-BE0DEA6833BD}">
  <ds:schemaRefs>
    <ds:schemaRef ds:uri="http://www.w3.org/XML/1998/namespace"/>
    <ds:schemaRef ds:uri="http://schemas.microsoft.com/office/infopath/2007/PartnerControls"/>
    <ds:schemaRef ds:uri="http://schemas.openxmlformats.org/package/2006/metadata/core-properties"/>
    <ds:schemaRef ds:uri="http://purl.org/dc/dcmitype/"/>
    <ds:schemaRef ds:uri="54091363-e0ec-414f-88b4-e6aadf2f7778"/>
    <ds:schemaRef ds:uri="http://purl.org/dc/elements/1.1/"/>
    <ds:schemaRef ds:uri="http://schemas.microsoft.com/office/2006/documentManagement/types"/>
    <ds:schemaRef ds:uri="ccd11b53-925d-429a-a45c-7cf4c0039d1a"/>
    <ds:schemaRef ds:uri="http://schemas.microsoft.com/office/2006/metadata/properties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F8EFF629-FA86-47EA-A14C-B32A624AC41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89</TotalTime>
  <Words>575</Words>
  <Application>Microsoft Macintosh PowerPoint</Application>
  <PresentationFormat>On-screen Show (4:3)</PresentationFormat>
  <Paragraphs>95</Paragraphs>
  <Slides>11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Arial</vt:lpstr>
      <vt:lpstr>Calibri</vt:lpstr>
      <vt:lpstr>Calibri Light</vt:lpstr>
      <vt:lpstr>Helvetica</vt:lpstr>
      <vt:lpstr>Helvetica Neue</vt:lpstr>
      <vt:lpstr>Helvetica Neue Thin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Doremus PB Pres Nov 21_2017.pptx</dc:title>
  <dc:creator>hello</dc:creator>
  <cp:lastModifiedBy>Annie Hindenlang</cp:lastModifiedBy>
  <cp:revision>6</cp:revision>
  <cp:lastPrinted>2019-03-29T12:44:15Z</cp:lastPrinted>
  <dcterms:modified xsi:type="dcterms:W3CDTF">2022-02-08T18:04:18Z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0x010100361D147D9E136E418E2087A452D07DA7</vt:lpwstr>
  </property>
  <property fmtid="{D5CDD505-2E9C-101B-9397-08002B2CF9AE}" pid="3" name="Order">
    <vt:r8>100</vt:r8>
  </property>
  <property fmtid="{D5CDD505-2E9C-101B-9397-08002B2CF9AE}" pid="4" name="AuthorIds_UIVersion_512">
    <vt:lpwstr>527</vt:lpwstr>
  </property>
</Properties>
</file>